
<file path=[Content_Types].xml><?xml version="1.0" encoding="utf-8"?>
<Types xmlns="http://schemas.openxmlformats.org/package/2006/content-types">
  <Default Extension="fntdata" ContentType="application/x-fontdata"/>
  <Default Extension="jpg" ContentType="image/jpeg"/>
  <Default Extension="png" ContentType="image/png"/>
  <Default Extension="rels" ContentType="application/vnd.openxmlformats-package.relationships+xml"/>
  <Default Extension="svg" ContentType="image/svg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notesSlides/notesSlide9.xml" ContentType="application/vnd.openxmlformats-officedocument.presentationml.notesSlide+xml"/>
  <Override PartName="/ppt/notesSlides/notesSlide10.xml" ContentType="application/vnd.openxmlformats-officedocument.presentationml.notesSlide+xml"/>
  <Override PartName="/ppt/notesSlides/notesSlide11.xml" ContentType="application/vnd.openxmlformats-officedocument.presentationml.notesSlide+xml"/>
  <Override PartName="/ppt/notesSlides/notesSlide12.xml" ContentType="application/vnd.openxmlformats-officedocument.presentationml.notesSlide+xml"/>
  <Override PartName="/ppt/notesSlides/notesSlide13.xml" ContentType="application/vnd.openxmlformats-officedocument.presentationml.notesSlide+xml"/>
  <Override PartName="/ppt/notesSlides/notesSlide14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howSpecialPlsOnTitleSld="0" strictFirstAndLastChars="0" embedTrueTypeFonts="1" saveSubsetFonts="1" autoCompressPictures="0">
  <p:sldMasterIdLst>
    <p:sldMasterId id="2147483660" r:id="rId1"/>
  </p:sldMasterIdLst>
  <p:notesMasterIdLst>
    <p:notesMasterId r:id="rId16"/>
  </p:notesMasterIdLst>
  <p:sldIdLst>
    <p:sldId id="297" r:id="rId2"/>
    <p:sldId id="257" r:id="rId3"/>
    <p:sldId id="269" r:id="rId4"/>
    <p:sldId id="263" r:id="rId5"/>
    <p:sldId id="261" r:id="rId6"/>
    <p:sldId id="267" r:id="rId7"/>
    <p:sldId id="273" r:id="rId8"/>
    <p:sldId id="299" r:id="rId9"/>
    <p:sldId id="300" r:id="rId10"/>
    <p:sldId id="279" r:id="rId11"/>
    <p:sldId id="275" r:id="rId12"/>
    <p:sldId id="258" r:id="rId13"/>
    <p:sldId id="266" r:id="rId14"/>
    <p:sldId id="259" r:id="rId15"/>
  </p:sldIdLst>
  <p:sldSz cx="9144000" cy="5143500" type="screen16x9"/>
  <p:notesSz cx="6858000" cy="9144000"/>
  <p:embeddedFontLst>
    <p:embeddedFont>
      <p:font typeface="Arial Narrow" panose="020B0606020202030204" pitchFamily="34" charset="0"/>
      <p:regular r:id="rId17"/>
      <p:bold r:id="rId18"/>
      <p:italic r:id="rId19"/>
      <p:boldItalic r:id="rId20"/>
    </p:embeddedFont>
    <p:embeddedFont>
      <p:font typeface="Cabin Condensed" panose="020B0604020202020204" charset="0"/>
      <p:regular r:id="rId21"/>
      <p:bold r:id="rId22"/>
    </p:embeddedFont>
    <p:embeddedFont>
      <p:font typeface="Cabin Condensed SemiBold" panose="020B0604020202020204" charset="0"/>
      <p:regular r:id="rId23"/>
      <p:bold r:id="rId24"/>
    </p:embeddedFont>
    <p:embeddedFont>
      <p:font typeface="Calibri" panose="020F0502020204030204" pitchFamily="34" charset="0"/>
      <p:regular r:id="rId25"/>
      <p:bold r:id="rId26"/>
      <p:italic r:id="rId27"/>
      <p:boldItalic r:id="rId28"/>
    </p:embeddedFont>
    <p:embeddedFont>
      <p:font typeface="Consolas" panose="020B0609020204030204" pitchFamily="49" charset="0"/>
      <p:regular r:id="rId29"/>
      <p:bold r:id="rId30"/>
      <p:italic r:id="rId31"/>
      <p:boldItalic r:id="rId32"/>
    </p:embeddedFont>
    <p:embeddedFont>
      <p:font typeface="Gill Sans MT" panose="020B0502020104020203" pitchFamily="34" charset="0"/>
      <p:regular r:id="rId33"/>
      <p:bold r:id="rId34"/>
      <p:italic r:id="rId35"/>
      <p:boldItalic r:id="rId36"/>
    </p:embeddedFont>
    <p:embeddedFont>
      <p:font typeface="News Cycle" panose="020B0604020202020204" charset="2"/>
      <p:regular r:id="rId37"/>
      <p:bold r:id="rId38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24" userDrawn="1">
          <p15:clr>
            <a:srgbClr val="A4A3A4"/>
          </p15:clr>
        </p15:guide>
        <p15:guide id="2" pos="2880" userDrawn="1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0082A9"/>
    <a:srgbClr val="FF9C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41A5C919-1BB1-4913-8758-00A2290747ED}">
  <a:tblStyle styleId="{41A5C919-1BB1-4913-8758-00A2290747ED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000000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  <a:tblStyle styleId="{121F8420-134B-4DD8-AFBF-2604A21F6616}" styleName="Table_1">
    <a:wholeTbl>
      <a:tcTxStyle>
        <a:font>
          <a:latin typeface="Arial"/>
          <a:ea typeface="Arial"/>
          <a:cs typeface="Arial"/>
        </a:font>
        <a:srgbClr val="000000"/>
      </a:tcTxStyle>
      <a:tcStyle>
        <a:tcBdr>
          <a:lef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left>
          <a:right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right>
          <a:top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top>
          <a:bottom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bottom>
          <a:insideH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H>
          <a:insideV>
            <a:ln w="9525" cap="flat" cmpd="sng">
              <a:solidFill>
                <a:srgbClr val="9E9E9E"/>
              </a:solidFill>
              <a:prstDash val="solid"/>
              <a:round/>
              <a:headEnd type="none" w="sm" len="sm"/>
              <a:tailEnd type="none" w="sm" len="sm"/>
            </a:ln>
          </a:insideV>
        </a:tcBdr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 snapVertSplitter="1" vertBarState="minimized" horzBarState="maximized">
    <p:restoredLeft sz="7248" autoAdjust="0"/>
    <p:restoredTop sz="94660"/>
  </p:normalViewPr>
  <p:slideViewPr>
    <p:cSldViewPr snapToGrid="0" showGuides="1">
      <p:cViewPr varScale="1">
        <p:scale>
          <a:sx n="88" d="100"/>
          <a:sy n="88" d="100"/>
        </p:scale>
        <p:origin x="90" y="984"/>
      </p:cViewPr>
      <p:guideLst>
        <p:guide orient="horz" pos="2124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font" Target="fonts/font2.fntdata"/><Relationship Id="rId26" Type="http://schemas.openxmlformats.org/officeDocument/2006/relationships/font" Target="fonts/font10.fntdata"/><Relationship Id="rId39" Type="http://schemas.openxmlformats.org/officeDocument/2006/relationships/presProps" Target="presProps.xml"/><Relationship Id="rId21" Type="http://schemas.openxmlformats.org/officeDocument/2006/relationships/font" Target="fonts/font5.fntdata"/><Relationship Id="rId34" Type="http://schemas.openxmlformats.org/officeDocument/2006/relationships/font" Target="fonts/font18.fntdata"/><Relationship Id="rId42" Type="http://schemas.openxmlformats.org/officeDocument/2006/relationships/tableStyles" Target="tableStyles.xml"/><Relationship Id="rId7" Type="http://schemas.openxmlformats.org/officeDocument/2006/relationships/slide" Target="slides/slide6.xml"/><Relationship Id="rId2" Type="http://schemas.openxmlformats.org/officeDocument/2006/relationships/slide" Target="slides/slide1.xml"/><Relationship Id="rId16" Type="http://schemas.openxmlformats.org/officeDocument/2006/relationships/notesMaster" Target="notesMasters/notesMaster1.xml"/><Relationship Id="rId20" Type="http://schemas.openxmlformats.org/officeDocument/2006/relationships/font" Target="fonts/font4.fntdata"/><Relationship Id="rId29" Type="http://schemas.openxmlformats.org/officeDocument/2006/relationships/font" Target="fonts/font13.fntdata"/><Relationship Id="rId41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font" Target="fonts/font8.fntdata"/><Relationship Id="rId32" Type="http://schemas.openxmlformats.org/officeDocument/2006/relationships/font" Target="fonts/font16.fntdata"/><Relationship Id="rId37" Type="http://schemas.openxmlformats.org/officeDocument/2006/relationships/font" Target="fonts/font21.fntdata"/><Relationship Id="rId40" Type="http://schemas.openxmlformats.org/officeDocument/2006/relationships/viewProps" Target="viewProp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font" Target="fonts/font7.fntdata"/><Relationship Id="rId28" Type="http://schemas.openxmlformats.org/officeDocument/2006/relationships/font" Target="fonts/font12.fntdata"/><Relationship Id="rId36" Type="http://schemas.openxmlformats.org/officeDocument/2006/relationships/font" Target="fonts/font20.fntdata"/><Relationship Id="rId10" Type="http://schemas.openxmlformats.org/officeDocument/2006/relationships/slide" Target="slides/slide9.xml"/><Relationship Id="rId19" Type="http://schemas.openxmlformats.org/officeDocument/2006/relationships/font" Target="fonts/font3.fntdata"/><Relationship Id="rId31" Type="http://schemas.openxmlformats.org/officeDocument/2006/relationships/font" Target="fonts/font15.fntdata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font" Target="fonts/font6.fntdata"/><Relationship Id="rId27" Type="http://schemas.openxmlformats.org/officeDocument/2006/relationships/font" Target="fonts/font11.fntdata"/><Relationship Id="rId30" Type="http://schemas.openxmlformats.org/officeDocument/2006/relationships/font" Target="fonts/font14.fntdata"/><Relationship Id="rId35" Type="http://schemas.openxmlformats.org/officeDocument/2006/relationships/font" Target="fonts/font19.fntdata"/><Relationship Id="rId8" Type="http://schemas.openxmlformats.org/officeDocument/2006/relationships/slide" Target="slides/slide7.xml"/><Relationship Id="rId3" Type="http://schemas.openxmlformats.org/officeDocument/2006/relationships/slide" Target="slides/slide2.xml"/><Relationship Id="rId12" Type="http://schemas.openxmlformats.org/officeDocument/2006/relationships/slide" Target="slides/slide11.xml"/><Relationship Id="rId17" Type="http://schemas.openxmlformats.org/officeDocument/2006/relationships/font" Target="fonts/font1.fntdata"/><Relationship Id="rId25" Type="http://schemas.openxmlformats.org/officeDocument/2006/relationships/font" Target="fonts/font9.fntdata"/><Relationship Id="rId33" Type="http://schemas.openxmlformats.org/officeDocument/2006/relationships/font" Target="fonts/font17.fntdata"/><Relationship Id="rId38" Type="http://schemas.openxmlformats.org/officeDocument/2006/relationships/font" Target="fonts/font22.fntdata"/></Relationships>
</file>

<file path=ppt/media/image1.png>
</file>

<file path=ppt/media/image10.png>
</file>

<file path=ppt/media/image11.png>
</file>

<file path=ppt/media/image12.png>
</file>

<file path=ppt/media/image13.png>
</file>

<file path=ppt/media/image14.png>
</file>

<file path=ppt/media/image15.png>
</file>

<file path=ppt/media/image16.png>
</file>

<file path=ppt/media/image17.png>
</file>

<file path=ppt/media/image18.png>
</file>

<file path=ppt/media/image19.png>
</file>

<file path=ppt/media/image2.png>
</file>

<file path=ppt/media/image20.png>
</file>

<file path=ppt/media/image21.png>
</file>

<file path=ppt/media/image22.svg>
</file>

<file path=ppt/media/image23.png>
</file>

<file path=ppt/media/image24.png>
</file>

<file path=ppt/media/image25.jpg>
</file>

<file path=ppt/media/image26.jpg>
</file>

<file path=ppt/media/image27.png>
</file>

<file path=ppt/media/image28.svg>
</file>

<file path=ppt/media/image3.png>
</file>

<file path=ppt/media/image4.png>
</file>

<file path=ppt/media/image5.svg>
</file>

<file path=ppt/media/image6.png>
</file>

<file path=ppt/media/image7.svg>
</file>

<file path=ppt/media/image8.png>
</file>

<file path=ppt/media/image9.sv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381175" y="685800"/>
            <a:ext cx="60963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1pPr>
            <a:lvl2pPr marL="914400" lvl="1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2pPr>
            <a:lvl3pPr marL="1371600" lvl="2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3pPr>
            <a:lvl4pPr marL="1828800" lvl="3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4pPr>
            <a:lvl5pPr marL="2286000" lvl="4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5pPr>
            <a:lvl6pPr marL="2743200" lvl="5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6pPr>
            <a:lvl7pPr marL="3200400" lvl="6" indent="-317500">
              <a:spcBef>
                <a:spcPts val="0"/>
              </a:spcBef>
              <a:spcAft>
                <a:spcPts val="0"/>
              </a:spcAft>
              <a:buSzPts val="1400"/>
              <a:buChar char="●"/>
              <a:defRPr sz="1100"/>
            </a:lvl7pPr>
            <a:lvl8pPr marL="3657600" lvl="7" indent="-317500">
              <a:spcBef>
                <a:spcPts val="0"/>
              </a:spcBef>
              <a:spcAft>
                <a:spcPts val="0"/>
              </a:spcAft>
              <a:buSzPts val="1400"/>
              <a:buChar char="○"/>
              <a:defRPr sz="1100"/>
            </a:lvl8pPr>
            <a:lvl9pPr marL="4114800" lvl="8" indent="-317500">
              <a:spcBef>
                <a:spcPts val="0"/>
              </a:spcBef>
              <a:spcAft>
                <a:spcPts val="0"/>
              </a:spcAft>
              <a:buSzPts val="14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10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0.xml"/><Relationship Id="rId1" Type="http://schemas.openxmlformats.org/officeDocument/2006/relationships/notesMaster" Target="../notesMasters/notesMaster1.xml"/></Relationships>
</file>

<file path=ppt/notesSlides/_rels/notesSlide1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1.xml"/><Relationship Id="rId1" Type="http://schemas.openxmlformats.org/officeDocument/2006/relationships/notesMaster" Target="../notesMasters/notesMaster1.xml"/></Relationships>
</file>

<file path=ppt/notesSlides/_rels/notesSlide1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2.xml"/><Relationship Id="rId1" Type="http://schemas.openxmlformats.org/officeDocument/2006/relationships/notesMaster" Target="../notesMasters/notesMaster1.xml"/></Relationships>
</file>

<file path=ppt/notesSlides/_rels/notesSlide1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3.xml"/><Relationship Id="rId1" Type="http://schemas.openxmlformats.org/officeDocument/2006/relationships/notesMaster" Target="../notesMasters/notesMaster1.xml"/></Relationships>
</file>

<file path=ppt/notesSlides/_rels/notesSlide1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4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_rels/notesSlide9.xml.rels><?xml version="1.0" encoding="UTF-8" standalone="yes"?>
<Relationships xmlns="http://schemas.openxmlformats.org/package/2006/relationships"><Relationship Id="rId2" Type="http://schemas.openxmlformats.org/officeDocument/2006/relationships/slide" Target="../slides/slide9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g35f391192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08" name="Google Shape;108;g35f391192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0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7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6" name="Google Shape;376;g35ed75ccf_013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77" name="Google Shape;377;g35ed75ccf_013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33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1" name="Google Shape;331;g35ed75ccf_08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332" name="Google Shape;332;g35ed75ccf_08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1" name="Google Shape;121;g35f391192_04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22" name="Google Shape;122;g35f391192_04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9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96" name="Google Shape;196;g35f391192_06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97" name="Google Shape;197;g35f391192_06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1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0" name="Google Shape;130;g35f391192_029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31" name="Google Shape;131;g35f391192_029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2" name="Google Shape;112;g3606f1c2d_3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13" name="Google Shape;113;g3606f1c2d_3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7" name="Google Shape;227;g35ed75ccf_0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28" name="Google Shape;228;g35ed75ccf_0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5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9" name="Google Shape;159;g35ed75ccf_015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60" name="Google Shape;160;g35ed75ccf_015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4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3" name="Google Shape;143;p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144" name="Google Shape;144;p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2" name="Google Shape;202;g35f391192_073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03" name="Google Shape;203;g35f391192_073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142037149"/>
      </p:ext>
    </p:extLst>
  </p:cSld>
  <p:clrMapOvr>
    <a:masterClrMapping/>
  </p:clrMapOvr>
</p:notes>
</file>

<file path=ppt/notesSlides/notesSlide9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9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5" name="Google Shape;295;g35ed75ccf_057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  <p:sp>
        <p:nvSpPr>
          <p:cNvPr id="296" name="Google Shape;296;g35ed75ccf_057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  <p:extLst>
      <p:ext uri="{BB962C8B-B14F-4D97-AF65-F5344CB8AC3E}">
        <p14:creationId xmlns:p14="http://schemas.microsoft.com/office/powerpoint/2010/main" val="763827193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png"/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2" Type="http://schemas.openxmlformats.org/officeDocument/2006/relationships/image" Target="../media/image3.png"/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>
  <p:cSld name="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55300" y="1991825"/>
            <a:ext cx="46458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rgbClr val="FF9C00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 dirty="0"/>
          </a:p>
        </p:txBody>
      </p:sp>
      <p:sp>
        <p:nvSpPr>
          <p:cNvPr id="12" name="Google Shape;12;p2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6" name="Google Shape;60;p7">
            <a:extLst>
              <a:ext uri="{FF2B5EF4-FFF2-40B4-BE49-F238E27FC236}">
                <a16:creationId xmlns:a16="http://schemas.microsoft.com/office/drawing/2014/main" id="{A411468F-5FAB-4B16-97DE-E92AF3F56C6B}"/>
              </a:ext>
            </a:extLst>
          </p:cNvPr>
          <p:cNvPicPr preferRelativeResize="0"/>
          <p:nvPr userDrawn="1"/>
        </p:nvPicPr>
        <p:blipFill rotWithShape="1">
          <a:blip r:embed="rId2">
            <a:alphaModFix/>
          </a:blip>
          <a:srcRect l="1587" r="1587"/>
          <a:stretch/>
        </p:blipFill>
        <p:spPr>
          <a:xfrm>
            <a:off x="5807254" y="1132750"/>
            <a:ext cx="3386850" cy="3505847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Image background">
  <p:cSld name="BLANK_1_1">
    <p:bg>
      <p:bgPr>
        <a:solidFill>
          <a:schemeClr val="accent1"/>
        </a:solidFill>
        <a:effectLst/>
      </p:bgPr>
    </p:bg>
    <p:spTree>
      <p:nvGrpSpPr>
        <p:cNvPr id="1" name="Shape 10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grpSp>
        <p:nvGrpSpPr>
          <p:cNvPr id="102" name="Google Shape;102;p13"/>
          <p:cNvGrpSpPr/>
          <p:nvPr/>
        </p:nvGrpSpPr>
        <p:grpSpPr>
          <a:xfrm>
            <a:off x="-7278" y="-25"/>
            <a:ext cx="9154509" cy="5147262"/>
            <a:chOff x="2415126" y="2459954"/>
            <a:chExt cx="3373193" cy="1897678"/>
          </a:xfrm>
        </p:grpSpPr>
        <p:sp>
          <p:nvSpPr>
            <p:cNvPr id="103" name="Google Shape;103;p13"/>
            <p:cNvSpPr/>
            <p:nvPr/>
          </p:nvSpPr>
          <p:spPr>
            <a:xfrm>
              <a:off x="2415126" y="2459954"/>
              <a:ext cx="1233400" cy="1897678"/>
            </a:xfrm>
            <a:custGeom>
              <a:avLst/>
              <a:gdLst/>
              <a:ahLst/>
              <a:cxnLst/>
              <a:rect l="l" t="t" r="r" b="b"/>
              <a:pathLst>
                <a:path w="1233400" h="1897678" extrusionOk="0">
                  <a:moveTo>
                    <a:pt x="636027" y="948839"/>
                  </a:moveTo>
                  <a:cubicBezTo>
                    <a:pt x="636027" y="530634"/>
                    <a:pt x="880128" y="169454"/>
                    <a:pt x="1233609" y="0"/>
                  </a:cubicBezTo>
                  <a:lnTo>
                    <a:pt x="0" y="0"/>
                  </a:lnTo>
                  <a:lnTo>
                    <a:pt x="0" y="1897679"/>
                  </a:lnTo>
                  <a:lnTo>
                    <a:pt x="1233609" y="1897679"/>
                  </a:lnTo>
                  <a:cubicBezTo>
                    <a:pt x="880128" y="1728225"/>
                    <a:pt x="636027" y="1367045"/>
                    <a:pt x="636027" y="948839"/>
                  </a:cubicBezTo>
                  <a:close/>
                </a:path>
              </a:pathLst>
            </a:custGeom>
            <a:solidFill>
              <a:srgbClr val="FFFFFF">
                <a:alpha val="687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104" name="Google Shape;104;p13"/>
            <p:cNvSpPr/>
            <p:nvPr/>
          </p:nvSpPr>
          <p:spPr>
            <a:xfrm>
              <a:off x="4556676" y="2459954"/>
              <a:ext cx="1231643" cy="1897678"/>
            </a:xfrm>
            <a:custGeom>
              <a:avLst/>
              <a:gdLst/>
              <a:ahLst/>
              <a:cxnLst/>
              <a:rect l="l" t="t" r="r" b="b"/>
              <a:pathLst>
                <a:path w="1231643" h="1897678" extrusionOk="0">
                  <a:moveTo>
                    <a:pt x="0" y="0"/>
                  </a:moveTo>
                  <a:cubicBezTo>
                    <a:pt x="353481" y="169454"/>
                    <a:pt x="597582" y="530634"/>
                    <a:pt x="597582" y="948839"/>
                  </a:cubicBezTo>
                  <a:cubicBezTo>
                    <a:pt x="597582" y="1367045"/>
                    <a:pt x="353481" y="1728225"/>
                    <a:pt x="0" y="1897679"/>
                  </a:cubicBezTo>
                  <a:lnTo>
                    <a:pt x="1231852" y="1897679"/>
                  </a:lnTo>
                  <a:lnTo>
                    <a:pt x="1231852" y="0"/>
                  </a:lnTo>
                  <a:close/>
                </a:path>
              </a:pathLst>
            </a:custGeom>
            <a:solidFill>
              <a:srgbClr val="FFFFFF">
                <a:alpha val="68720"/>
              </a:srgbClr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05" name="Google Shape;105;p13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" type="title" preserve="1">
  <p:cSld name="1_Title">
    <p:bg>
      <p:bgPr>
        <a:solidFill>
          <a:schemeClr val="accent1"/>
        </a:solidFill>
        <a:effectLst/>
      </p:bgPr>
    </p:bg>
    <p:spTree>
      <p:nvGrpSpPr>
        <p:cNvPr id="1" name="Shape 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Google Shape;10;p2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1" name="Google Shape;11;p2"/>
          <p:cNvSpPr txBox="1">
            <a:spLocks noGrp="1"/>
          </p:cNvSpPr>
          <p:nvPr>
            <p:ph type="ctrTitle"/>
          </p:nvPr>
        </p:nvSpPr>
        <p:spPr>
          <a:xfrm>
            <a:off x="855300" y="1991825"/>
            <a:ext cx="4645800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lt1"/>
              </a:buClr>
              <a:buSzPts val="5400"/>
              <a:buNone/>
              <a:defRPr sz="5400">
                <a:solidFill>
                  <a:schemeClr val="lt1"/>
                </a:solidFill>
              </a:defRPr>
            </a:lvl9pPr>
          </a:lstStyle>
          <a:p>
            <a:endParaRPr/>
          </a:p>
        </p:txBody>
      </p:sp>
      <p:sp>
        <p:nvSpPr>
          <p:cNvPr id="12" name="Google Shape;12;p2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pic>
        <p:nvPicPr>
          <p:cNvPr id="13" name="Google Shape;13;p2"/>
          <p:cNvPicPr preferRelativeResize="0"/>
          <p:nvPr/>
        </p:nvPicPr>
        <p:blipFill rotWithShape="1">
          <a:blip r:embed="rId2">
            <a:alphaModFix/>
          </a:blip>
          <a:srcRect t="18360" r="11016"/>
          <a:stretch/>
        </p:blipFill>
        <p:spPr>
          <a:xfrm>
            <a:off x="5446725" y="1315225"/>
            <a:ext cx="3697275" cy="3399574"/>
          </a:xfrm>
          <a:prstGeom prst="rect">
            <a:avLst/>
          </a:prstGeom>
          <a:noFill/>
          <a:ln>
            <a:noFill/>
          </a:ln>
          <a:effectLst>
            <a:outerShdw blurRad="28575" dist="28575" algn="bl" rotWithShape="0">
              <a:schemeClr val="dk1">
                <a:alpha val="10000"/>
              </a:schemeClr>
            </a:outerShdw>
          </a:effectLst>
        </p:spPr>
      </p:pic>
    </p:spTree>
    <p:extLst>
      <p:ext uri="{BB962C8B-B14F-4D97-AF65-F5344CB8AC3E}">
        <p14:creationId xmlns:p14="http://schemas.microsoft.com/office/powerpoint/2010/main" val="1075294137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ubtitle">
  <p:cSld name="TITLE_1">
    <p:spTree>
      <p:nvGrpSpPr>
        <p:cNvPr id="1" name="Shape 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Google Shape;15;p3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6" name="Google Shape;16;p3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ctrTitle"/>
          </p:nvPr>
        </p:nvSpPr>
        <p:spPr>
          <a:xfrm>
            <a:off x="939450" y="2129900"/>
            <a:ext cx="4775400" cy="51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1pPr>
            <a:lvl2pPr lvl="1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2pPr>
            <a:lvl3pPr lvl="2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3pPr>
            <a:lvl4pPr lvl="3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4pPr>
            <a:lvl5pPr lvl="4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5pPr>
            <a:lvl6pPr lvl="5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6pPr>
            <a:lvl7pPr lvl="6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7pPr>
            <a:lvl8pPr lvl="7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8pPr>
            <a:lvl9pPr lvl="8" rtl="0">
              <a:spcBef>
                <a:spcPts val="0"/>
              </a:spcBef>
              <a:spcAft>
                <a:spcPts val="0"/>
              </a:spcAft>
              <a:buSzPts val="4000"/>
              <a:buNone/>
              <a:defRPr sz="4000"/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subTitle" idx="1"/>
          </p:nvPr>
        </p:nvSpPr>
        <p:spPr>
          <a:xfrm>
            <a:off x="939450" y="2663225"/>
            <a:ext cx="4775400" cy="35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200"/>
              <a:buNone/>
              <a:defRPr sz="2200">
                <a:solidFill>
                  <a:schemeClr val="dk2"/>
                </a:solidFill>
              </a:defRPr>
            </a:lvl1pPr>
            <a:lvl2pPr lvl="1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2pPr>
            <a:lvl3pPr lvl="2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3pPr>
            <a:lvl4pPr lvl="3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4pPr>
            <a:lvl5pPr lvl="4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5pPr>
            <a:lvl6pPr lvl="5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6pPr>
            <a:lvl7pPr lvl="6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7pPr>
            <a:lvl8pPr lvl="7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8pPr>
            <a:lvl9pPr lvl="8" rtl="0"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800"/>
              <a:buNone/>
              <a:defRPr sz="2800">
                <a:solidFill>
                  <a:schemeClr val="dk2"/>
                </a:solidFill>
              </a:defRPr>
            </a:lvl9pPr>
          </a:lstStyle>
          <a:p>
            <a:endParaRPr/>
          </a:p>
        </p:txBody>
      </p:sp>
      <p:sp>
        <p:nvSpPr>
          <p:cNvPr id="20" name="Google Shape;20;p3"/>
          <p:cNvSpPr/>
          <p:nvPr/>
        </p:nvSpPr>
        <p:spPr>
          <a:xfrm rot="10800000">
            <a:off x="-143577" y="2091150"/>
            <a:ext cx="961200" cy="9612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" type="tx">
  <p:cSld name="TITLE_AND_BODY">
    <p:spTree>
      <p:nvGrpSpPr>
        <p:cNvPr id="1" name="Shape 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0" name="Google Shape;30;p5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1" name="Google Shape;31;p5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32" name="Google Shape;32;p5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33" name="Google Shape;33;p5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34" name="Google Shape;34;p5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35" name="Google Shape;35;p5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36" name="Google Shape;36;p5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37" name="Google Shape;37;p5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4197300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•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38" name="Google Shape;38;p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1 column + image">
  <p:cSld name="TITLE_AND_BODY_1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6"/>
          <p:cNvSpPr/>
          <p:nvPr/>
        </p:nvSpPr>
        <p:spPr>
          <a:xfrm>
            <a:off x="5143900" y="225900"/>
            <a:ext cx="4691700" cy="46917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42" name="Google Shape;42;p6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43" name="Google Shape;43;p6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44" name="Google Shape;44;p6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45" name="Google Shape;45;p6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46" name="Google Shape;46;p6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40890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6"/>
          <p:cNvSpPr txBox="1">
            <a:spLocks noGrp="1"/>
          </p:cNvSpPr>
          <p:nvPr>
            <p:ph type="body" idx="1"/>
          </p:nvPr>
        </p:nvSpPr>
        <p:spPr>
          <a:xfrm>
            <a:off x="855300" y="1677000"/>
            <a:ext cx="4089000" cy="27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spcBef>
                <a:spcPts val="600"/>
              </a:spcBef>
              <a:spcAft>
                <a:spcPts val="0"/>
              </a:spcAft>
              <a:buSzPts val="2400"/>
              <a:buChar char="•"/>
              <a:defRPr/>
            </a:lvl1pPr>
            <a:lvl2pPr marL="914400" lvl="1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2pPr>
            <a:lvl3pPr marL="1371600" lvl="2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3pPr>
            <a:lvl4pPr marL="1828800" lvl="3" indent="-381000" rtl="0">
              <a:spcBef>
                <a:spcPts val="0"/>
              </a:spcBef>
              <a:spcAft>
                <a:spcPts val="0"/>
              </a:spcAft>
              <a:buSzPts val="2400"/>
              <a:buChar char="•"/>
              <a:defRPr/>
            </a:lvl4pPr>
            <a:lvl5pPr marL="2286000" lvl="4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5pPr>
            <a:lvl6pPr marL="2743200" lvl="5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6pPr>
            <a:lvl7pPr marL="3200400" lvl="6" indent="-381000" rtl="0">
              <a:spcBef>
                <a:spcPts val="0"/>
              </a:spcBef>
              <a:spcAft>
                <a:spcPts val="0"/>
              </a:spcAft>
              <a:buSzPts val="2400"/>
              <a:buChar char="●"/>
              <a:defRPr/>
            </a:lvl7pPr>
            <a:lvl8pPr marL="3657600" lvl="7" indent="-381000" rtl="0">
              <a:spcBef>
                <a:spcPts val="0"/>
              </a:spcBef>
              <a:spcAft>
                <a:spcPts val="0"/>
              </a:spcAft>
              <a:buSzPts val="2400"/>
              <a:buChar char="○"/>
              <a:defRPr/>
            </a:lvl8pPr>
            <a:lvl9pPr marL="4114800" lvl="8" indent="-381000" rtl="0">
              <a:spcBef>
                <a:spcPts val="0"/>
              </a:spcBef>
              <a:spcAft>
                <a:spcPts val="0"/>
              </a:spcAft>
              <a:buSzPts val="2400"/>
              <a:buChar char="■"/>
              <a:defRPr/>
            </a:lvl9pPr>
          </a:lstStyle>
          <a:p>
            <a:endParaRPr/>
          </a:p>
        </p:txBody>
      </p:sp>
      <p:sp>
        <p:nvSpPr>
          <p:cNvPr id="48" name="Google Shape;48;p6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30F8EE3-BDAA-4789-AA9A-885699AE92E2}"/>
              </a:ext>
            </a:extLst>
          </p:cNvPr>
          <p:cNvPicPr>
            <a:picLocks noChangeAspect="1"/>
          </p:cNvPicPr>
          <p:nvPr userDrawn="1"/>
        </p:nvPicPr>
        <p:blipFill>
          <a:blip r:embed="rId2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4163934" y="1108071"/>
            <a:ext cx="4883595" cy="3722637"/>
          </a:xfrm>
          <a:prstGeom prst="rect">
            <a:avLst/>
          </a:prstGeom>
        </p:spPr>
      </p:pic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+ 3 columns">
  <p:cSld name="TITLE_AND_TWO_COLUMNS_1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8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3" name="Google Shape;63;p8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64" name="Google Shape;64;p8"/>
          <p:cNvSpPr/>
          <p:nvPr/>
        </p:nvSpPr>
        <p:spPr>
          <a:xfrm rot="10800000">
            <a:off x="-112168" y="659450"/>
            <a:ext cx="749400" cy="7494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65" name="Google Shape;65;p8"/>
          <p:cNvGrpSpPr/>
          <p:nvPr/>
        </p:nvGrpSpPr>
        <p:grpSpPr>
          <a:xfrm>
            <a:off x="145809" y="869911"/>
            <a:ext cx="232524" cy="328270"/>
            <a:chOff x="7938657" y="1397104"/>
            <a:chExt cx="323850" cy="457200"/>
          </a:xfrm>
        </p:grpSpPr>
        <p:sp>
          <p:nvSpPr>
            <p:cNvPr id="66" name="Google Shape;66;p8"/>
            <p:cNvSpPr/>
            <p:nvPr/>
          </p:nvSpPr>
          <p:spPr>
            <a:xfrm>
              <a:off x="8081532" y="1397104"/>
              <a:ext cx="57150" cy="57150"/>
            </a:xfrm>
            <a:custGeom>
              <a:avLst/>
              <a:gdLst/>
              <a:ahLst/>
              <a:cxnLst/>
              <a:rect l="l" t="t" r="r" b="b"/>
              <a:pathLst>
                <a:path w="57150" h="57150" extrusionOk="0">
                  <a:moveTo>
                    <a:pt x="57150" y="28575"/>
                  </a:moveTo>
                  <a:cubicBezTo>
                    <a:pt x="57150" y="12764"/>
                    <a:pt x="44387" y="0"/>
                    <a:pt x="28575" y="0"/>
                  </a:cubicBezTo>
                  <a:cubicBezTo>
                    <a:pt x="12764" y="0"/>
                    <a:pt x="0" y="12764"/>
                    <a:pt x="0" y="28575"/>
                  </a:cubicBezTo>
                  <a:lnTo>
                    <a:pt x="0" y="57150"/>
                  </a:lnTo>
                  <a:lnTo>
                    <a:pt x="57150" y="57150"/>
                  </a:lnTo>
                  <a:lnTo>
                    <a:pt x="57150" y="28575"/>
                  </a:ln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  <p:sp>
          <p:nvSpPr>
            <p:cNvPr id="67" name="Google Shape;67;p8"/>
            <p:cNvSpPr/>
            <p:nvPr/>
          </p:nvSpPr>
          <p:spPr>
            <a:xfrm>
              <a:off x="7938657" y="1463779"/>
              <a:ext cx="323850" cy="390525"/>
            </a:xfrm>
            <a:custGeom>
              <a:avLst/>
              <a:gdLst/>
              <a:ahLst/>
              <a:cxnLst/>
              <a:rect l="l" t="t" r="r" b="b"/>
              <a:pathLst>
                <a:path w="323850" h="390525" extrusionOk="0">
                  <a:moveTo>
                    <a:pt x="142875" y="180975"/>
                  </a:moveTo>
                  <a:lnTo>
                    <a:pt x="200025" y="180975"/>
                  </a:lnTo>
                  <a:lnTo>
                    <a:pt x="200025" y="161925"/>
                  </a:lnTo>
                  <a:lnTo>
                    <a:pt x="247650" y="161925"/>
                  </a:lnTo>
                  <a:cubicBezTo>
                    <a:pt x="289655" y="161925"/>
                    <a:pt x="323850" y="127730"/>
                    <a:pt x="323850" y="85725"/>
                  </a:cubicBezTo>
                  <a:cubicBezTo>
                    <a:pt x="323850" y="43720"/>
                    <a:pt x="289655" y="9525"/>
                    <a:pt x="247650" y="9525"/>
                  </a:cubicBezTo>
                  <a:lnTo>
                    <a:pt x="110871" y="9525"/>
                  </a:lnTo>
                  <a:cubicBezTo>
                    <a:pt x="104108" y="3620"/>
                    <a:pt x="95345" y="0"/>
                    <a:pt x="85725" y="0"/>
                  </a:cubicBezTo>
                  <a:lnTo>
                    <a:pt x="38100" y="0"/>
                  </a:lnTo>
                  <a:cubicBezTo>
                    <a:pt x="27623" y="0"/>
                    <a:pt x="18098" y="4286"/>
                    <a:pt x="11144" y="11144"/>
                  </a:cubicBezTo>
                  <a:cubicBezTo>
                    <a:pt x="4286" y="18097"/>
                    <a:pt x="0" y="27622"/>
                    <a:pt x="0" y="38100"/>
                  </a:cubicBezTo>
                  <a:cubicBezTo>
                    <a:pt x="0" y="59150"/>
                    <a:pt x="17050" y="76200"/>
                    <a:pt x="38100" y="76200"/>
                  </a:cubicBezTo>
                  <a:lnTo>
                    <a:pt x="85725" y="76200"/>
                  </a:lnTo>
                  <a:cubicBezTo>
                    <a:pt x="95345" y="76200"/>
                    <a:pt x="104108" y="72581"/>
                    <a:pt x="110871" y="66675"/>
                  </a:cubicBezTo>
                  <a:lnTo>
                    <a:pt x="247650" y="66675"/>
                  </a:lnTo>
                  <a:cubicBezTo>
                    <a:pt x="258128" y="66675"/>
                    <a:pt x="266700" y="75248"/>
                    <a:pt x="266700" y="85725"/>
                  </a:cubicBezTo>
                  <a:cubicBezTo>
                    <a:pt x="266700" y="96203"/>
                    <a:pt x="258128" y="104775"/>
                    <a:pt x="247650" y="104775"/>
                  </a:cubicBezTo>
                  <a:lnTo>
                    <a:pt x="200025" y="104775"/>
                  </a:lnTo>
                  <a:lnTo>
                    <a:pt x="200025" y="85725"/>
                  </a:lnTo>
                  <a:lnTo>
                    <a:pt x="142875" y="85725"/>
                  </a:lnTo>
                  <a:lnTo>
                    <a:pt x="142875" y="104775"/>
                  </a:lnTo>
                  <a:lnTo>
                    <a:pt x="114300" y="104775"/>
                  </a:lnTo>
                  <a:cubicBezTo>
                    <a:pt x="72295" y="104775"/>
                    <a:pt x="38100" y="138970"/>
                    <a:pt x="38100" y="180975"/>
                  </a:cubicBezTo>
                  <a:cubicBezTo>
                    <a:pt x="38100" y="222980"/>
                    <a:pt x="72295" y="257175"/>
                    <a:pt x="114300" y="257175"/>
                  </a:cubicBezTo>
                  <a:lnTo>
                    <a:pt x="209550" y="257175"/>
                  </a:lnTo>
                  <a:cubicBezTo>
                    <a:pt x="220028" y="257175"/>
                    <a:pt x="228600" y="265748"/>
                    <a:pt x="228600" y="276225"/>
                  </a:cubicBezTo>
                  <a:cubicBezTo>
                    <a:pt x="228600" y="286703"/>
                    <a:pt x="220028" y="295275"/>
                    <a:pt x="209550" y="295275"/>
                  </a:cubicBezTo>
                  <a:lnTo>
                    <a:pt x="200025" y="295275"/>
                  </a:lnTo>
                  <a:lnTo>
                    <a:pt x="200025" y="276225"/>
                  </a:lnTo>
                  <a:lnTo>
                    <a:pt x="142875" y="276225"/>
                  </a:lnTo>
                  <a:lnTo>
                    <a:pt x="142875" y="295275"/>
                  </a:lnTo>
                  <a:lnTo>
                    <a:pt x="123825" y="295275"/>
                  </a:lnTo>
                  <a:cubicBezTo>
                    <a:pt x="108014" y="295275"/>
                    <a:pt x="95250" y="308039"/>
                    <a:pt x="95250" y="323850"/>
                  </a:cubicBezTo>
                  <a:cubicBezTo>
                    <a:pt x="95250" y="339662"/>
                    <a:pt x="108014" y="352425"/>
                    <a:pt x="123825" y="352425"/>
                  </a:cubicBezTo>
                  <a:lnTo>
                    <a:pt x="142875" y="352425"/>
                  </a:lnTo>
                  <a:lnTo>
                    <a:pt x="142875" y="361950"/>
                  </a:lnTo>
                  <a:cubicBezTo>
                    <a:pt x="142875" y="365284"/>
                    <a:pt x="143447" y="368522"/>
                    <a:pt x="144590" y="371475"/>
                  </a:cubicBezTo>
                  <a:cubicBezTo>
                    <a:pt x="145066" y="372904"/>
                    <a:pt x="145637" y="374237"/>
                    <a:pt x="146304" y="375475"/>
                  </a:cubicBezTo>
                  <a:cubicBezTo>
                    <a:pt x="146590" y="376142"/>
                    <a:pt x="146971" y="376809"/>
                    <a:pt x="147447" y="377381"/>
                  </a:cubicBezTo>
                  <a:cubicBezTo>
                    <a:pt x="147733" y="377857"/>
                    <a:pt x="148019" y="378333"/>
                    <a:pt x="148400" y="378809"/>
                  </a:cubicBezTo>
                  <a:cubicBezTo>
                    <a:pt x="151638" y="383286"/>
                    <a:pt x="156115" y="386715"/>
                    <a:pt x="161354" y="388620"/>
                  </a:cubicBezTo>
                  <a:cubicBezTo>
                    <a:pt x="161830" y="388906"/>
                    <a:pt x="162401" y="389096"/>
                    <a:pt x="162973" y="389192"/>
                  </a:cubicBezTo>
                  <a:cubicBezTo>
                    <a:pt x="163640" y="389477"/>
                    <a:pt x="164306" y="389668"/>
                    <a:pt x="164973" y="389763"/>
                  </a:cubicBezTo>
                  <a:cubicBezTo>
                    <a:pt x="165449" y="389954"/>
                    <a:pt x="166021" y="389954"/>
                    <a:pt x="166592" y="390049"/>
                  </a:cubicBezTo>
                  <a:cubicBezTo>
                    <a:pt x="168212" y="390430"/>
                    <a:pt x="169831" y="390525"/>
                    <a:pt x="171450" y="390525"/>
                  </a:cubicBezTo>
                  <a:cubicBezTo>
                    <a:pt x="173069" y="390525"/>
                    <a:pt x="174689" y="390430"/>
                    <a:pt x="176308" y="390049"/>
                  </a:cubicBezTo>
                  <a:cubicBezTo>
                    <a:pt x="176879" y="389954"/>
                    <a:pt x="177451" y="389954"/>
                    <a:pt x="177927" y="389763"/>
                  </a:cubicBezTo>
                  <a:cubicBezTo>
                    <a:pt x="184690" y="388239"/>
                    <a:pt x="190595" y="384239"/>
                    <a:pt x="194501" y="378809"/>
                  </a:cubicBezTo>
                  <a:cubicBezTo>
                    <a:pt x="194881" y="378333"/>
                    <a:pt x="195167" y="377857"/>
                    <a:pt x="195453" y="377381"/>
                  </a:cubicBezTo>
                  <a:cubicBezTo>
                    <a:pt x="195929" y="376809"/>
                    <a:pt x="196310" y="376142"/>
                    <a:pt x="196596" y="375475"/>
                  </a:cubicBezTo>
                  <a:cubicBezTo>
                    <a:pt x="197263" y="374237"/>
                    <a:pt x="197834" y="372904"/>
                    <a:pt x="198311" y="371475"/>
                  </a:cubicBezTo>
                  <a:cubicBezTo>
                    <a:pt x="199454" y="368522"/>
                    <a:pt x="200025" y="365284"/>
                    <a:pt x="200025" y="361950"/>
                  </a:cubicBezTo>
                  <a:lnTo>
                    <a:pt x="200025" y="352425"/>
                  </a:lnTo>
                  <a:lnTo>
                    <a:pt x="209550" y="352425"/>
                  </a:lnTo>
                  <a:cubicBezTo>
                    <a:pt x="251555" y="352425"/>
                    <a:pt x="285750" y="318230"/>
                    <a:pt x="285750" y="276225"/>
                  </a:cubicBezTo>
                  <a:cubicBezTo>
                    <a:pt x="285750" y="234220"/>
                    <a:pt x="251555" y="200025"/>
                    <a:pt x="209550" y="200025"/>
                  </a:cubicBezTo>
                  <a:lnTo>
                    <a:pt x="114300" y="200025"/>
                  </a:lnTo>
                  <a:cubicBezTo>
                    <a:pt x="103823" y="200025"/>
                    <a:pt x="95250" y="191453"/>
                    <a:pt x="95250" y="180975"/>
                  </a:cubicBezTo>
                  <a:cubicBezTo>
                    <a:pt x="95250" y="170498"/>
                    <a:pt x="103823" y="161925"/>
                    <a:pt x="114300" y="161925"/>
                  </a:cubicBezTo>
                  <a:lnTo>
                    <a:pt x="142875" y="161925"/>
                  </a:lnTo>
                  <a:lnTo>
                    <a:pt x="142875" y="180975"/>
                  </a:lnTo>
                  <a:close/>
                  <a:moveTo>
                    <a:pt x="38100" y="38100"/>
                  </a:moveTo>
                  <a:cubicBezTo>
                    <a:pt x="32861" y="38100"/>
                    <a:pt x="28575" y="33814"/>
                    <a:pt x="28575" y="28575"/>
                  </a:cubicBezTo>
                  <a:cubicBezTo>
                    <a:pt x="28575" y="23336"/>
                    <a:pt x="32861" y="19050"/>
                    <a:pt x="38100" y="19050"/>
                  </a:cubicBezTo>
                  <a:cubicBezTo>
                    <a:pt x="43339" y="19050"/>
                    <a:pt x="47625" y="23336"/>
                    <a:pt x="47625" y="28575"/>
                  </a:cubicBezTo>
                  <a:cubicBezTo>
                    <a:pt x="47625" y="33814"/>
                    <a:pt x="43339" y="38100"/>
                    <a:pt x="38100" y="38100"/>
                  </a:cubicBezTo>
                  <a:close/>
                </a:path>
              </a:pathLst>
            </a:custGeom>
            <a:solidFill>
              <a:schemeClr val="lt1"/>
            </a:solidFill>
            <a:ln>
              <a:noFill/>
            </a:ln>
          </p:spPr>
          <p:txBody>
            <a:bodyPr spcFirstLastPara="1" wrap="square" lIns="91425" tIns="45700" rIns="91425" bIns="45700" anchor="ctr" anchorCtr="0">
              <a:noAutofit/>
            </a:bodyPr>
            <a:lstStyle/>
            <a:p>
              <a:pPr marL="0" marR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sz="1800">
                <a:solidFill>
                  <a:srgbClr val="000000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68" name="Google Shape;68;p8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69" name="Google Shape;69;p8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0" name="Google Shape;70;p8"/>
          <p:cNvSpPr txBox="1">
            <a:spLocks noGrp="1"/>
          </p:cNvSpPr>
          <p:nvPr>
            <p:ph type="body" idx="2"/>
          </p:nvPr>
        </p:nvSpPr>
        <p:spPr>
          <a:xfrm>
            <a:off x="2630611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1" name="Google Shape;71;p8"/>
          <p:cNvSpPr txBox="1">
            <a:spLocks noGrp="1"/>
          </p:cNvSpPr>
          <p:nvPr>
            <p:ph type="body" idx="3"/>
          </p:nvPr>
        </p:nvSpPr>
        <p:spPr>
          <a:xfrm>
            <a:off x="4405922" y="1353950"/>
            <a:ext cx="16065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30200" rtl="0">
              <a:spcBef>
                <a:spcPts val="600"/>
              </a:spcBef>
              <a:spcAft>
                <a:spcPts val="0"/>
              </a:spcAft>
              <a:buSzPts val="1600"/>
              <a:buChar char="•"/>
              <a:defRPr sz="1600"/>
            </a:lvl1pPr>
            <a:lvl2pPr marL="914400" lvl="1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2pPr>
            <a:lvl3pPr marL="1371600" lvl="2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3pPr>
            <a:lvl4pPr marL="1828800" lvl="3" indent="-330200" rtl="0">
              <a:spcBef>
                <a:spcPts val="0"/>
              </a:spcBef>
              <a:spcAft>
                <a:spcPts val="0"/>
              </a:spcAft>
              <a:buSzPts val="1600"/>
              <a:buChar char="•"/>
              <a:defRPr sz="1600"/>
            </a:lvl4pPr>
            <a:lvl5pPr marL="2286000" lvl="4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5pPr>
            <a:lvl6pPr marL="2743200" lvl="5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6pPr>
            <a:lvl7pPr marL="3200400" lvl="6" indent="-330200" rtl="0">
              <a:spcBef>
                <a:spcPts val="0"/>
              </a:spcBef>
              <a:spcAft>
                <a:spcPts val="0"/>
              </a:spcAft>
              <a:buSzPts val="1600"/>
              <a:buChar char="●"/>
              <a:defRPr sz="1600"/>
            </a:lvl7pPr>
            <a:lvl8pPr marL="3657600" lvl="7" indent="-330200" rtl="0">
              <a:spcBef>
                <a:spcPts val="0"/>
              </a:spcBef>
              <a:spcAft>
                <a:spcPts val="0"/>
              </a:spcAft>
              <a:buSzPts val="1600"/>
              <a:buChar char="○"/>
              <a:defRPr sz="1600"/>
            </a:lvl8pPr>
            <a:lvl9pPr marL="4114800" lvl="8" indent="-330200" rtl="0">
              <a:spcBef>
                <a:spcPts val="0"/>
              </a:spcBef>
              <a:spcAft>
                <a:spcPts val="0"/>
              </a:spcAft>
              <a:buSzPts val="1600"/>
              <a:buChar char="■"/>
              <a:defRPr sz="1600"/>
            </a:lvl9pPr>
          </a:lstStyle>
          <a:p>
            <a:endParaRPr/>
          </a:p>
        </p:txBody>
      </p:sp>
      <p:sp>
        <p:nvSpPr>
          <p:cNvPr id="72" name="Google Shape;72;p8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9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76" name="Google Shape;76;p9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2" name="Group 1">
            <a:extLst>
              <a:ext uri="{FF2B5EF4-FFF2-40B4-BE49-F238E27FC236}">
                <a16:creationId xmlns:a16="http://schemas.microsoft.com/office/drawing/2014/main" id="{6B4F5770-5578-41A7-8C8D-0B64C1A52D43}"/>
              </a:ext>
            </a:extLst>
          </p:cNvPr>
          <p:cNvGrpSpPr/>
          <p:nvPr userDrawn="1"/>
        </p:nvGrpSpPr>
        <p:grpSpPr>
          <a:xfrm>
            <a:off x="-112168" y="659450"/>
            <a:ext cx="749400" cy="749400"/>
            <a:chOff x="-112168" y="659450"/>
            <a:chExt cx="749400" cy="749400"/>
          </a:xfrm>
        </p:grpSpPr>
        <p:sp>
          <p:nvSpPr>
            <p:cNvPr id="77" name="Google Shape;77;p9"/>
            <p:cNvSpPr/>
            <p:nvPr/>
          </p:nvSpPr>
          <p:spPr>
            <a:xfrm rot="10800000">
              <a:off x="-112168" y="659450"/>
              <a:ext cx="749400" cy="749400"/>
            </a:xfrm>
            <a:prstGeom prst="chord">
              <a:avLst>
                <a:gd name="adj1" fmla="val 2700000"/>
                <a:gd name="adj2" fmla="val 18900274"/>
              </a:avLst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grpSp>
          <p:nvGrpSpPr>
            <p:cNvPr id="78" name="Google Shape;78;p9"/>
            <p:cNvGrpSpPr/>
            <p:nvPr/>
          </p:nvGrpSpPr>
          <p:grpSpPr>
            <a:xfrm>
              <a:off x="145809" y="869911"/>
              <a:ext cx="232524" cy="328270"/>
              <a:chOff x="7938657" y="1397104"/>
              <a:chExt cx="323850" cy="457200"/>
            </a:xfrm>
          </p:grpSpPr>
          <p:sp>
            <p:nvSpPr>
              <p:cNvPr id="79" name="Google Shape;79;p9"/>
              <p:cNvSpPr/>
              <p:nvPr/>
            </p:nvSpPr>
            <p:spPr>
              <a:xfrm>
                <a:off x="8081532" y="1397104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57150" h="57150" extrusionOk="0">
                    <a:moveTo>
                      <a:pt x="57150" y="28575"/>
                    </a:moveTo>
                    <a:cubicBezTo>
                      <a:pt x="57150" y="12764"/>
                      <a:pt x="44387" y="0"/>
                      <a:pt x="28575" y="0"/>
                    </a:cubicBezTo>
                    <a:cubicBezTo>
                      <a:pt x="12764" y="0"/>
                      <a:pt x="0" y="12764"/>
                      <a:pt x="0" y="28575"/>
                    </a:cubicBez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2857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80" name="Google Shape;80;p9"/>
              <p:cNvSpPr/>
              <p:nvPr/>
            </p:nvSpPr>
            <p:spPr>
              <a:xfrm>
                <a:off x="7938657" y="1463779"/>
                <a:ext cx="323850" cy="390525"/>
              </a:xfrm>
              <a:custGeom>
                <a:avLst/>
                <a:gdLst/>
                <a:ahLst/>
                <a:cxnLst/>
                <a:rect l="l" t="t" r="r" b="b"/>
                <a:pathLst>
                  <a:path w="323850" h="390525" extrusionOk="0">
                    <a:moveTo>
                      <a:pt x="142875" y="180975"/>
                    </a:moveTo>
                    <a:lnTo>
                      <a:pt x="200025" y="180975"/>
                    </a:lnTo>
                    <a:lnTo>
                      <a:pt x="200025" y="161925"/>
                    </a:lnTo>
                    <a:lnTo>
                      <a:pt x="247650" y="161925"/>
                    </a:lnTo>
                    <a:cubicBezTo>
                      <a:pt x="289655" y="161925"/>
                      <a:pt x="323850" y="127730"/>
                      <a:pt x="323850" y="85725"/>
                    </a:cubicBezTo>
                    <a:cubicBezTo>
                      <a:pt x="323850" y="43720"/>
                      <a:pt x="289655" y="9525"/>
                      <a:pt x="247650" y="9525"/>
                    </a:cubicBezTo>
                    <a:lnTo>
                      <a:pt x="110871" y="9525"/>
                    </a:lnTo>
                    <a:cubicBezTo>
                      <a:pt x="104108" y="3620"/>
                      <a:pt x="95345" y="0"/>
                      <a:pt x="85725" y="0"/>
                    </a:cubicBezTo>
                    <a:lnTo>
                      <a:pt x="38100" y="0"/>
                    </a:lnTo>
                    <a:cubicBezTo>
                      <a:pt x="27623" y="0"/>
                      <a:pt x="18098" y="4286"/>
                      <a:pt x="11144" y="11144"/>
                    </a:cubicBezTo>
                    <a:cubicBezTo>
                      <a:pt x="4286" y="18097"/>
                      <a:pt x="0" y="27622"/>
                      <a:pt x="0" y="38100"/>
                    </a:cubicBezTo>
                    <a:cubicBezTo>
                      <a:pt x="0" y="59150"/>
                      <a:pt x="17050" y="76200"/>
                      <a:pt x="38100" y="76200"/>
                    </a:cubicBezTo>
                    <a:lnTo>
                      <a:pt x="85725" y="76200"/>
                    </a:lnTo>
                    <a:cubicBezTo>
                      <a:pt x="95345" y="76200"/>
                      <a:pt x="104108" y="72581"/>
                      <a:pt x="110871" y="66675"/>
                    </a:cubicBezTo>
                    <a:lnTo>
                      <a:pt x="247650" y="66675"/>
                    </a:lnTo>
                    <a:cubicBezTo>
                      <a:pt x="258128" y="66675"/>
                      <a:pt x="266700" y="75248"/>
                      <a:pt x="266700" y="85725"/>
                    </a:cubicBezTo>
                    <a:cubicBezTo>
                      <a:pt x="266700" y="96203"/>
                      <a:pt x="258128" y="104775"/>
                      <a:pt x="247650" y="104775"/>
                    </a:cubicBezTo>
                    <a:lnTo>
                      <a:pt x="200025" y="104775"/>
                    </a:lnTo>
                    <a:lnTo>
                      <a:pt x="200025" y="85725"/>
                    </a:lnTo>
                    <a:lnTo>
                      <a:pt x="142875" y="85725"/>
                    </a:lnTo>
                    <a:lnTo>
                      <a:pt x="142875" y="104775"/>
                    </a:lnTo>
                    <a:lnTo>
                      <a:pt x="114300" y="104775"/>
                    </a:lnTo>
                    <a:cubicBezTo>
                      <a:pt x="72295" y="104775"/>
                      <a:pt x="38100" y="138970"/>
                      <a:pt x="38100" y="180975"/>
                    </a:cubicBezTo>
                    <a:cubicBezTo>
                      <a:pt x="38100" y="222980"/>
                      <a:pt x="72295" y="257175"/>
                      <a:pt x="114300" y="257175"/>
                    </a:cubicBezTo>
                    <a:lnTo>
                      <a:pt x="209550" y="257175"/>
                    </a:lnTo>
                    <a:cubicBezTo>
                      <a:pt x="220028" y="257175"/>
                      <a:pt x="228600" y="265748"/>
                      <a:pt x="228600" y="276225"/>
                    </a:cubicBezTo>
                    <a:cubicBezTo>
                      <a:pt x="228600" y="286703"/>
                      <a:pt x="220028" y="295275"/>
                      <a:pt x="209550" y="295275"/>
                    </a:cubicBezTo>
                    <a:lnTo>
                      <a:pt x="200025" y="295275"/>
                    </a:lnTo>
                    <a:lnTo>
                      <a:pt x="200025" y="276225"/>
                    </a:lnTo>
                    <a:lnTo>
                      <a:pt x="142875" y="276225"/>
                    </a:lnTo>
                    <a:lnTo>
                      <a:pt x="142875" y="295275"/>
                    </a:lnTo>
                    <a:lnTo>
                      <a:pt x="123825" y="295275"/>
                    </a:lnTo>
                    <a:cubicBezTo>
                      <a:pt x="108014" y="295275"/>
                      <a:pt x="95250" y="308039"/>
                      <a:pt x="95250" y="323850"/>
                    </a:cubicBezTo>
                    <a:cubicBezTo>
                      <a:pt x="95250" y="339662"/>
                      <a:pt x="108014" y="352425"/>
                      <a:pt x="123825" y="352425"/>
                    </a:cubicBezTo>
                    <a:lnTo>
                      <a:pt x="142875" y="352425"/>
                    </a:lnTo>
                    <a:lnTo>
                      <a:pt x="142875" y="361950"/>
                    </a:lnTo>
                    <a:cubicBezTo>
                      <a:pt x="142875" y="365284"/>
                      <a:pt x="143447" y="368522"/>
                      <a:pt x="144590" y="371475"/>
                    </a:cubicBezTo>
                    <a:cubicBezTo>
                      <a:pt x="145066" y="372904"/>
                      <a:pt x="145637" y="374237"/>
                      <a:pt x="146304" y="375475"/>
                    </a:cubicBezTo>
                    <a:cubicBezTo>
                      <a:pt x="146590" y="376142"/>
                      <a:pt x="146971" y="376809"/>
                      <a:pt x="147447" y="377381"/>
                    </a:cubicBezTo>
                    <a:cubicBezTo>
                      <a:pt x="147733" y="377857"/>
                      <a:pt x="148019" y="378333"/>
                      <a:pt x="148400" y="378809"/>
                    </a:cubicBezTo>
                    <a:cubicBezTo>
                      <a:pt x="151638" y="383286"/>
                      <a:pt x="156115" y="386715"/>
                      <a:pt x="161354" y="388620"/>
                    </a:cubicBezTo>
                    <a:cubicBezTo>
                      <a:pt x="161830" y="388906"/>
                      <a:pt x="162401" y="389096"/>
                      <a:pt x="162973" y="389192"/>
                    </a:cubicBezTo>
                    <a:cubicBezTo>
                      <a:pt x="163640" y="389477"/>
                      <a:pt x="164306" y="389668"/>
                      <a:pt x="164973" y="389763"/>
                    </a:cubicBezTo>
                    <a:cubicBezTo>
                      <a:pt x="165449" y="389954"/>
                      <a:pt x="166021" y="389954"/>
                      <a:pt x="166592" y="390049"/>
                    </a:cubicBezTo>
                    <a:cubicBezTo>
                      <a:pt x="168212" y="390430"/>
                      <a:pt x="169831" y="390525"/>
                      <a:pt x="171450" y="390525"/>
                    </a:cubicBezTo>
                    <a:cubicBezTo>
                      <a:pt x="173069" y="390525"/>
                      <a:pt x="174689" y="390430"/>
                      <a:pt x="176308" y="390049"/>
                    </a:cubicBezTo>
                    <a:cubicBezTo>
                      <a:pt x="176879" y="389954"/>
                      <a:pt x="177451" y="389954"/>
                      <a:pt x="177927" y="389763"/>
                    </a:cubicBezTo>
                    <a:cubicBezTo>
                      <a:pt x="184690" y="388239"/>
                      <a:pt x="190595" y="384239"/>
                      <a:pt x="194501" y="378809"/>
                    </a:cubicBezTo>
                    <a:cubicBezTo>
                      <a:pt x="194881" y="378333"/>
                      <a:pt x="195167" y="377857"/>
                      <a:pt x="195453" y="377381"/>
                    </a:cubicBezTo>
                    <a:cubicBezTo>
                      <a:pt x="195929" y="376809"/>
                      <a:pt x="196310" y="376142"/>
                      <a:pt x="196596" y="375475"/>
                    </a:cubicBezTo>
                    <a:cubicBezTo>
                      <a:pt x="197263" y="374237"/>
                      <a:pt x="197834" y="372904"/>
                      <a:pt x="198311" y="371475"/>
                    </a:cubicBezTo>
                    <a:cubicBezTo>
                      <a:pt x="199454" y="368522"/>
                      <a:pt x="200025" y="365284"/>
                      <a:pt x="200025" y="361950"/>
                    </a:cubicBezTo>
                    <a:lnTo>
                      <a:pt x="200025" y="352425"/>
                    </a:lnTo>
                    <a:lnTo>
                      <a:pt x="209550" y="352425"/>
                    </a:lnTo>
                    <a:cubicBezTo>
                      <a:pt x="251555" y="352425"/>
                      <a:pt x="285750" y="318230"/>
                      <a:pt x="285750" y="276225"/>
                    </a:cubicBezTo>
                    <a:cubicBezTo>
                      <a:pt x="285750" y="234220"/>
                      <a:pt x="251555" y="200025"/>
                      <a:pt x="209550" y="200025"/>
                    </a:cubicBezTo>
                    <a:lnTo>
                      <a:pt x="114300" y="200025"/>
                    </a:lnTo>
                    <a:cubicBezTo>
                      <a:pt x="103823" y="200025"/>
                      <a:pt x="95250" y="191453"/>
                      <a:pt x="95250" y="180975"/>
                    </a:cubicBezTo>
                    <a:cubicBezTo>
                      <a:pt x="95250" y="170498"/>
                      <a:pt x="103823" y="161925"/>
                      <a:pt x="114300" y="161925"/>
                    </a:cubicBezTo>
                    <a:lnTo>
                      <a:pt x="142875" y="161925"/>
                    </a:lnTo>
                    <a:lnTo>
                      <a:pt x="142875" y="180975"/>
                    </a:lnTo>
                    <a:close/>
                    <a:moveTo>
                      <a:pt x="38100" y="38100"/>
                    </a:moveTo>
                    <a:cubicBezTo>
                      <a:pt x="32861" y="38100"/>
                      <a:pt x="28575" y="33814"/>
                      <a:pt x="28575" y="28575"/>
                    </a:cubicBezTo>
                    <a:cubicBezTo>
                      <a:pt x="28575" y="23336"/>
                      <a:pt x="32861" y="19050"/>
                      <a:pt x="38100" y="19050"/>
                    </a:cubicBezTo>
                    <a:cubicBezTo>
                      <a:pt x="43339" y="19050"/>
                      <a:pt x="47625" y="23336"/>
                      <a:pt x="47625" y="28575"/>
                    </a:cubicBezTo>
                    <a:cubicBezTo>
                      <a:pt x="47625" y="33814"/>
                      <a:pt x="43339" y="38100"/>
                      <a:pt x="38100" y="38100"/>
                    </a:cubicBez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  <p:sp>
        <p:nvSpPr>
          <p:cNvPr id="81" name="Google Shape;81;p9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1pPr>
            <a:lvl2pPr lvl="1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2pPr>
            <a:lvl3pPr lvl="2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3pPr>
            <a:lvl4pPr lvl="3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4pPr>
            <a:lvl5pPr lvl="4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5pPr>
            <a:lvl6pPr lvl="5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6pPr>
            <a:lvl7pPr lvl="6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7pPr>
            <a:lvl8pPr lvl="7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8pPr>
            <a:lvl9pPr lvl="8" rtl="0">
              <a:spcBef>
                <a:spcPts val="0"/>
              </a:spcBef>
              <a:spcAft>
                <a:spcPts val="0"/>
              </a:spcAft>
              <a:buSzPts val="3200"/>
              <a:buNone/>
              <a:defRPr/>
            </a:lvl9pPr>
          </a:lstStyle>
          <a:p>
            <a:endParaRPr/>
          </a:p>
        </p:txBody>
      </p:sp>
      <p:sp>
        <p:nvSpPr>
          <p:cNvPr id="82" name="Google Shape;82;p9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9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4" name="Google Shape;94;p11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5" name="Google Shape;95;p11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A4CA">
              <a:alpha val="1006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6" name="Google Shape;96;p1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/>
            </a:lvl1pPr>
            <a:lvl2pPr lvl="1" rtl="0">
              <a:buNone/>
              <a:defRPr/>
            </a:lvl2pPr>
            <a:lvl3pPr lvl="2" rtl="0">
              <a:buNone/>
              <a:defRPr/>
            </a:lvl3pPr>
            <a:lvl4pPr lvl="3" rtl="0">
              <a:buNone/>
              <a:defRPr/>
            </a:lvl4pPr>
            <a:lvl5pPr lvl="4" rtl="0">
              <a:buNone/>
              <a:defRPr/>
            </a:lvl5pPr>
            <a:lvl6pPr lvl="5" rtl="0">
              <a:buNone/>
              <a:defRPr/>
            </a:lvl6pPr>
            <a:lvl7pPr lvl="6" rtl="0">
              <a:buNone/>
              <a:defRPr/>
            </a:lvl7pPr>
            <a:lvl8pPr lvl="7" rtl="0">
              <a:buNone/>
              <a:defRPr/>
            </a:lvl8pPr>
            <a:lvl9pPr lvl="8" rtl="0"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 color">
  <p:cSld name="BLANK_1">
    <p:bg>
      <p:bgPr>
        <a:solidFill>
          <a:schemeClr val="accent1"/>
        </a:solidFill>
        <a:effectLst/>
      </p:bgPr>
    </p:bg>
    <p:spTree>
      <p:nvGrpSpPr>
        <p:cNvPr id="1" name="Shape 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8" name="Google Shape;98;p12"/>
          <p:cNvSpPr/>
          <p:nvPr/>
        </p:nvSpPr>
        <p:spPr>
          <a:xfrm>
            <a:off x="5901817" y="742300"/>
            <a:ext cx="3809100" cy="3809100"/>
          </a:xfrm>
          <a:prstGeom prst="chord">
            <a:avLst>
              <a:gd name="adj1" fmla="val 2700000"/>
              <a:gd name="adj2" fmla="val 18900274"/>
            </a:avLst>
          </a:prstGeom>
          <a:solidFill>
            <a:schemeClr val="accent2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99" name="Google Shape;99;p12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0" name="Google Shape;100;p12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buNone/>
              <a:defRPr>
                <a:solidFill>
                  <a:schemeClr val="lt1"/>
                </a:solidFill>
              </a:defRPr>
            </a:lvl1pPr>
            <a:lvl2pPr lvl="1" rtl="0">
              <a:buNone/>
              <a:defRPr>
                <a:solidFill>
                  <a:schemeClr val="lt1"/>
                </a:solidFill>
              </a:defRPr>
            </a:lvl2pPr>
            <a:lvl3pPr lvl="2" rtl="0">
              <a:buNone/>
              <a:defRPr>
                <a:solidFill>
                  <a:schemeClr val="lt1"/>
                </a:solidFill>
              </a:defRPr>
            </a:lvl3pPr>
            <a:lvl4pPr lvl="3" rtl="0">
              <a:buNone/>
              <a:defRPr>
                <a:solidFill>
                  <a:schemeClr val="lt1"/>
                </a:solidFill>
              </a:defRPr>
            </a:lvl4pPr>
            <a:lvl5pPr lvl="4" rtl="0">
              <a:buNone/>
              <a:defRPr>
                <a:solidFill>
                  <a:schemeClr val="lt1"/>
                </a:solidFill>
              </a:defRPr>
            </a:lvl5pPr>
            <a:lvl6pPr lvl="5" rtl="0">
              <a:buNone/>
              <a:defRPr>
                <a:solidFill>
                  <a:schemeClr val="lt1"/>
                </a:solidFill>
              </a:defRPr>
            </a:lvl6pPr>
            <a:lvl7pPr lvl="6" rtl="0">
              <a:buNone/>
              <a:defRPr>
                <a:solidFill>
                  <a:schemeClr val="lt1"/>
                </a:solidFill>
              </a:defRPr>
            </a:lvl7pPr>
            <a:lvl8pPr lvl="7" rtl="0">
              <a:buNone/>
              <a:defRPr>
                <a:solidFill>
                  <a:schemeClr val="lt1"/>
                </a:solidFill>
              </a:defRPr>
            </a:lvl8pPr>
            <a:lvl9pPr lvl="8" rtl="0">
              <a:buNone/>
              <a:defRPr>
                <a:solidFill>
                  <a:schemeClr val="lt1"/>
                </a:solidFill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  <p:grpSp>
        <p:nvGrpSpPr>
          <p:cNvPr id="5" name="Group 4">
            <a:extLst>
              <a:ext uri="{FF2B5EF4-FFF2-40B4-BE49-F238E27FC236}">
                <a16:creationId xmlns:a16="http://schemas.microsoft.com/office/drawing/2014/main" id="{2FC34D27-6F7E-417D-B79C-DD27E6C0DD10}"/>
              </a:ext>
            </a:extLst>
          </p:cNvPr>
          <p:cNvGrpSpPr/>
          <p:nvPr userDrawn="1"/>
        </p:nvGrpSpPr>
        <p:grpSpPr>
          <a:xfrm>
            <a:off x="-112168" y="659450"/>
            <a:ext cx="749400" cy="749400"/>
            <a:chOff x="-112168" y="659450"/>
            <a:chExt cx="749400" cy="749400"/>
          </a:xfrm>
        </p:grpSpPr>
        <p:sp>
          <p:nvSpPr>
            <p:cNvPr id="6" name="Google Shape;77;p9">
              <a:extLst>
                <a:ext uri="{FF2B5EF4-FFF2-40B4-BE49-F238E27FC236}">
                  <a16:creationId xmlns:a16="http://schemas.microsoft.com/office/drawing/2014/main" id="{46934A71-3B46-4EC4-8600-38342FF25646}"/>
                </a:ext>
              </a:extLst>
            </p:cNvPr>
            <p:cNvSpPr/>
            <p:nvPr/>
          </p:nvSpPr>
          <p:spPr>
            <a:xfrm rot="10800000">
              <a:off x="-112168" y="659450"/>
              <a:ext cx="749400" cy="749400"/>
            </a:xfrm>
            <a:prstGeom prst="chord">
              <a:avLst>
                <a:gd name="adj1" fmla="val 2700000"/>
                <a:gd name="adj2" fmla="val 18900274"/>
              </a:avLst>
            </a:prstGeom>
            <a:solidFill>
              <a:schemeClr val="bg1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  <p:grpSp>
          <p:nvGrpSpPr>
            <p:cNvPr id="7" name="Google Shape;78;p9">
              <a:extLst>
                <a:ext uri="{FF2B5EF4-FFF2-40B4-BE49-F238E27FC236}">
                  <a16:creationId xmlns:a16="http://schemas.microsoft.com/office/drawing/2014/main" id="{75E58B8D-33A5-4391-A524-94E27BBA413B}"/>
                </a:ext>
              </a:extLst>
            </p:cNvPr>
            <p:cNvGrpSpPr/>
            <p:nvPr/>
          </p:nvGrpSpPr>
          <p:grpSpPr>
            <a:xfrm>
              <a:off x="132131" y="869911"/>
              <a:ext cx="232524" cy="321431"/>
              <a:chOff x="7919607" y="1397104"/>
              <a:chExt cx="323850" cy="447675"/>
            </a:xfrm>
          </p:grpSpPr>
          <p:sp>
            <p:nvSpPr>
              <p:cNvPr id="8" name="Google Shape;79;p9">
                <a:extLst>
                  <a:ext uri="{FF2B5EF4-FFF2-40B4-BE49-F238E27FC236}">
                    <a16:creationId xmlns:a16="http://schemas.microsoft.com/office/drawing/2014/main" id="{776388F5-D73B-489A-AF77-32FE321F71B8}"/>
                  </a:ext>
                </a:extLst>
              </p:cNvPr>
              <p:cNvSpPr/>
              <p:nvPr/>
            </p:nvSpPr>
            <p:spPr>
              <a:xfrm>
                <a:off x="8081532" y="1397104"/>
                <a:ext cx="57150" cy="57150"/>
              </a:xfrm>
              <a:custGeom>
                <a:avLst/>
                <a:gdLst/>
                <a:ahLst/>
                <a:cxnLst/>
                <a:rect l="l" t="t" r="r" b="b"/>
                <a:pathLst>
                  <a:path w="57150" h="57150" extrusionOk="0">
                    <a:moveTo>
                      <a:pt x="57150" y="28575"/>
                    </a:moveTo>
                    <a:cubicBezTo>
                      <a:pt x="57150" y="12764"/>
                      <a:pt x="44387" y="0"/>
                      <a:pt x="28575" y="0"/>
                    </a:cubicBezTo>
                    <a:cubicBezTo>
                      <a:pt x="12764" y="0"/>
                      <a:pt x="0" y="12764"/>
                      <a:pt x="0" y="28575"/>
                    </a:cubicBezTo>
                    <a:lnTo>
                      <a:pt x="0" y="57150"/>
                    </a:lnTo>
                    <a:lnTo>
                      <a:pt x="57150" y="57150"/>
                    </a:lnTo>
                    <a:lnTo>
                      <a:pt x="57150" y="28575"/>
                    </a:lnTo>
                    <a:close/>
                  </a:path>
                </a:pathLst>
              </a:custGeom>
              <a:solidFill>
                <a:schemeClr val="lt1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  <p:sp>
            <p:nvSpPr>
              <p:cNvPr id="9" name="Google Shape;80;p9">
                <a:extLst>
                  <a:ext uri="{FF2B5EF4-FFF2-40B4-BE49-F238E27FC236}">
                    <a16:creationId xmlns:a16="http://schemas.microsoft.com/office/drawing/2014/main" id="{5F5E603F-0CC1-430B-90BF-39CF0627DFBB}"/>
                  </a:ext>
                </a:extLst>
              </p:cNvPr>
              <p:cNvSpPr/>
              <p:nvPr/>
            </p:nvSpPr>
            <p:spPr>
              <a:xfrm>
                <a:off x="7919607" y="1454254"/>
                <a:ext cx="323850" cy="390525"/>
              </a:xfrm>
              <a:custGeom>
                <a:avLst/>
                <a:gdLst/>
                <a:ahLst/>
                <a:cxnLst/>
                <a:rect l="l" t="t" r="r" b="b"/>
                <a:pathLst>
                  <a:path w="323850" h="390525" extrusionOk="0">
                    <a:moveTo>
                      <a:pt x="142875" y="180975"/>
                    </a:moveTo>
                    <a:lnTo>
                      <a:pt x="200025" y="180975"/>
                    </a:lnTo>
                    <a:lnTo>
                      <a:pt x="200025" y="161925"/>
                    </a:lnTo>
                    <a:lnTo>
                      <a:pt x="247650" y="161925"/>
                    </a:lnTo>
                    <a:cubicBezTo>
                      <a:pt x="289655" y="161925"/>
                      <a:pt x="323850" y="127730"/>
                      <a:pt x="323850" y="85725"/>
                    </a:cubicBezTo>
                    <a:cubicBezTo>
                      <a:pt x="323850" y="43720"/>
                      <a:pt x="289655" y="9525"/>
                      <a:pt x="247650" y="9525"/>
                    </a:cubicBezTo>
                    <a:lnTo>
                      <a:pt x="110871" y="9525"/>
                    </a:lnTo>
                    <a:cubicBezTo>
                      <a:pt x="104108" y="3620"/>
                      <a:pt x="95345" y="0"/>
                      <a:pt x="85725" y="0"/>
                    </a:cubicBezTo>
                    <a:lnTo>
                      <a:pt x="38100" y="0"/>
                    </a:lnTo>
                    <a:cubicBezTo>
                      <a:pt x="27623" y="0"/>
                      <a:pt x="18098" y="4286"/>
                      <a:pt x="11144" y="11144"/>
                    </a:cubicBezTo>
                    <a:cubicBezTo>
                      <a:pt x="4286" y="18097"/>
                      <a:pt x="0" y="27622"/>
                      <a:pt x="0" y="38100"/>
                    </a:cubicBezTo>
                    <a:cubicBezTo>
                      <a:pt x="0" y="59150"/>
                      <a:pt x="17050" y="76200"/>
                      <a:pt x="38100" y="76200"/>
                    </a:cubicBezTo>
                    <a:lnTo>
                      <a:pt x="85725" y="76200"/>
                    </a:lnTo>
                    <a:cubicBezTo>
                      <a:pt x="95345" y="76200"/>
                      <a:pt x="104108" y="72581"/>
                      <a:pt x="110871" y="66675"/>
                    </a:cubicBezTo>
                    <a:lnTo>
                      <a:pt x="247650" y="66675"/>
                    </a:lnTo>
                    <a:cubicBezTo>
                      <a:pt x="258128" y="66675"/>
                      <a:pt x="266700" y="75248"/>
                      <a:pt x="266700" y="85725"/>
                    </a:cubicBezTo>
                    <a:cubicBezTo>
                      <a:pt x="266700" y="96203"/>
                      <a:pt x="258128" y="104775"/>
                      <a:pt x="247650" y="104775"/>
                    </a:cubicBezTo>
                    <a:lnTo>
                      <a:pt x="200025" y="104775"/>
                    </a:lnTo>
                    <a:lnTo>
                      <a:pt x="200025" y="85725"/>
                    </a:lnTo>
                    <a:lnTo>
                      <a:pt x="142875" y="85725"/>
                    </a:lnTo>
                    <a:lnTo>
                      <a:pt x="142875" y="104775"/>
                    </a:lnTo>
                    <a:lnTo>
                      <a:pt x="114300" y="104775"/>
                    </a:lnTo>
                    <a:cubicBezTo>
                      <a:pt x="72295" y="104775"/>
                      <a:pt x="38100" y="138970"/>
                      <a:pt x="38100" y="180975"/>
                    </a:cubicBezTo>
                    <a:cubicBezTo>
                      <a:pt x="38100" y="222980"/>
                      <a:pt x="72295" y="257175"/>
                      <a:pt x="114300" y="257175"/>
                    </a:cubicBezTo>
                    <a:lnTo>
                      <a:pt x="209550" y="257175"/>
                    </a:lnTo>
                    <a:cubicBezTo>
                      <a:pt x="220028" y="257175"/>
                      <a:pt x="228600" y="265748"/>
                      <a:pt x="228600" y="276225"/>
                    </a:cubicBezTo>
                    <a:cubicBezTo>
                      <a:pt x="228600" y="286703"/>
                      <a:pt x="220028" y="295275"/>
                      <a:pt x="209550" y="295275"/>
                    </a:cubicBezTo>
                    <a:lnTo>
                      <a:pt x="200025" y="295275"/>
                    </a:lnTo>
                    <a:lnTo>
                      <a:pt x="200025" y="276225"/>
                    </a:lnTo>
                    <a:lnTo>
                      <a:pt x="142875" y="276225"/>
                    </a:lnTo>
                    <a:lnTo>
                      <a:pt x="142875" y="295275"/>
                    </a:lnTo>
                    <a:lnTo>
                      <a:pt x="123825" y="295275"/>
                    </a:lnTo>
                    <a:cubicBezTo>
                      <a:pt x="108014" y="295275"/>
                      <a:pt x="95250" y="308039"/>
                      <a:pt x="95250" y="323850"/>
                    </a:cubicBezTo>
                    <a:cubicBezTo>
                      <a:pt x="95250" y="339662"/>
                      <a:pt x="108014" y="352425"/>
                      <a:pt x="123825" y="352425"/>
                    </a:cubicBezTo>
                    <a:lnTo>
                      <a:pt x="142875" y="352425"/>
                    </a:lnTo>
                    <a:lnTo>
                      <a:pt x="142875" y="361950"/>
                    </a:lnTo>
                    <a:cubicBezTo>
                      <a:pt x="142875" y="365284"/>
                      <a:pt x="143447" y="368522"/>
                      <a:pt x="144590" y="371475"/>
                    </a:cubicBezTo>
                    <a:cubicBezTo>
                      <a:pt x="145066" y="372904"/>
                      <a:pt x="145637" y="374237"/>
                      <a:pt x="146304" y="375475"/>
                    </a:cubicBezTo>
                    <a:cubicBezTo>
                      <a:pt x="146590" y="376142"/>
                      <a:pt x="146971" y="376809"/>
                      <a:pt x="147447" y="377381"/>
                    </a:cubicBezTo>
                    <a:cubicBezTo>
                      <a:pt x="147733" y="377857"/>
                      <a:pt x="148019" y="378333"/>
                      <a:pt x="148400" y="378809"/>
                    </a:cubicBezTo>
                    <a:cubicBezTo>
                      <a:pt x="151638" y="383286"/>
                      <a:pt x="156115" y="386715"/>
                      <a:pt x="161354" y="388620"/>
                    </a:cubicBezTo>
                    <a:cubicBezTo>
                      <a:pt x="161830" y="388906"/>
                      <a:pt x="162401" y="389096"/>
                      <a:pt x="162973" y="389192"/>
                    </a:cubicBezTo>
                    <a:cubicBezTo>
                      <a:pt x="163640" y="389477"/>
                      <a:pt x="164306" y="389668"/>
                      <a:pt x="164973" y="389763"/>
                    </a:cubicBezTo>
                    <a:cubicBezTo>
                      <a:pt x="165449" y="389954"/>
                      <a:pt x="166021" y="389954"/>
                      <a:pt x="166592" y="390049"/>
                    </a:cubicBezTo>
                    <a:cubicBezTo>
                      <a:pt x="168212" y="390430"/>
                      <a:pt x="169831" y="390525"/>
                      <a:pt x="171450" y="390525"/>
                    </a:cubicBezTo>
                    <a:cubicBezTo>
                      <a:pt x="173069" y="390525"/>
                      <a:pt x="174689" y="390430"/>
                      <a:pt x="176308" y="390049"/>
                    </a:cubicBezTo>
                    <a:cubicBezTo>
                      <a:pt x="176879" y="389954"/>
                      <a:pt x="177451" y="389954"/>
                      <a:pt x="177927" y="389763"/>
                    </a:cubicBezTo>
                    <a:cubicBezTo>
                      <a:pt x="184690" y="388239"/>
                      <a:pt x="190595" y="384239"/>
                      <a:pt x="194501" y="378809"/>
                    </a:cubicBezTo>
                    <a:cubicBezTo>
                      <a:pt x="194881" y="378333"/>
                      <a:pt x="195167" y="377857"/>
                      <a:pt x="195453" y="377381"/>
                    </a:cubicBezTo>
                    <a:cubicBezTo>
                      <a:pt x="195929" y="376809"/>
                      <a:pt x="196310" y="376142"/>
                      <a:pt x="196596" y="375475"/>
                    </a:cubicBezTo>
                    <a:cubicBezTo>
                      <a:pt x="197263" y="374237"/>
                      <a:pt x="197834" y="372904"/>
                      <a:pt x="198311" y="371475"/>
                    </a:cubicBezTo>
                    <a:cubicBezTo>
                      <a:pt x="199454" y="368522"/>
                      <a:pt x="200025" y="365284"/>
                      <a:pt x="200025" y="361950"/>
                    </a:cubicBezTo>
                    <a:lnTo>
                      <a:pt x="200025" y="352425"/>
                    </a:lnTo>
                    <a:lnTo>
                      <a:pt x="209550" y="352425"/>
                    </a:lnTo>
                    <a:cubicBezTo>
                      <a:pt x="251555" y="352425"/>
                      <a:pt x="285750" y="318230"/>
                      <a:pt x="285750" y="276225"/>
                    </a:cubicBezTo>
                    <a:cubicBezTo>
                      <a:pt x="285750" y="234220"/>
                      <a:pt x="251555" y="200025"/>
                      <a:pt x="209550" y="200025"/>
                    </a:cubicBezTo>
                    <a:lnTo>
                      <a:pt x="114300" y="200025"/>
                    </a:lnTo>
                    <a:cubicBezTo>
                      <a:pt x="103823" y="200025"/>
                      <a:pt x="95250" y="191453"/>
                      <a:pt x="95250" y="180975"/>
                    </a:cubicBezTo>
                    <a:cubicBezTo>
                      <a:pt x="95250" y="170498"/>
                      <a:pt x="103823" y="161925"/>
                      <a:pt x="114300" y="161925"/>
                    </a:cubicBezTo>
                    <a:lnTo>
                      <a:pt x="142875" y="161925"/>
                    </a:lnTo>
                    <a:lnTo>
                      <a:pt x="142875" y="180975"/>
                    </a:lnTo>
                    <a:close/>
                    <a:moveTo>
                      <a:pt x="38100" y="38100"/>
                    </a:moveTo>
                    <a:cubicBezTo>
                      <a:pt x="32861" y="38100"/>
                      <a:pt x="28575" y="33814"/>
                      <a:pt x="28575" y="28575"/>
                    </a:cubicBezTo>
                    <a:cubicBezTo>
                      <a:pt x="28575" y="23336"/>
                      <a:pt x="32861" y="19050"/>
                      <a:pt x="38100" y="19050"/>
                    </a:cubicBezTo>
                    <a:cubicBezTo>
                      <a:pt x="43339" y="19050"/>
                      <a:pt x="47625" y="23336"/>
                      <a:pt x="47625" y="28575"/>
                    </a:cubicBezTo>
                    <a:cubicBezTo>
                      <a:pt x="47625" y="33814"/>
                      <a:pt x="43339" y="38100"/>
                      <a:pt x="38100" y="38100"/>
                    </a:cubicBezTo>
                    <a:close/>
                  </a:path>
                </a:pathLst>
              </a:custGeom>
              <a:solidFill>
                <a:srgbClr val="0082A9"/>
              </a:solidFill>
              <a:ln>
                <a:noFill/>
              </a:ln>
            </p:spPr>
            <p:txBody>
              <a:bodyPr spcFirstLastPara="1" wrap="square" lIns="91425" tIns="45700" rIns="91425" bIns="45700" anchor="ctr" anchorCtr="0">
                <a:noAutofit/>
              </a:bodyPr>
              <a:lstStyle/>
              <a:p>
                <a:pPr marL="0" marR="0" lvl="0" indent="0" algn="l" rtl="0">
                  <a:spcBef>
                    <a:spcPts val="0"/>
                  </a:spcBef>
                  <a:spcAft>
                    <a:spcPts val="0"/>
                  </a:spcAft>
                  <a:buNone/>
                </a:pPr>
                <a:endParaRPr sz="1800" dirty="0">
                  <a:solidFill>
                    <a:srgbClr val="000000"/>
                  </a:solidFill>
                  <a:latin typeface="Calibri"/>
                  <a:ea typeface="Calibri"/>
                  <a:cs typeface="Calibri"/>
                  <a:sym typeface="Calibri"/>
                </a:endParaRPr>
              </a:p>
            </p:txBody>
          </p:sp>
        </p:grpSp>
      </p:grp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theme" Target="../theme/theme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 name="simple-light"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1pPr>
            <a:lvl2pPr lvl="1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2pPr>
            <a:lvl3pPr lvl="2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3pPr>
            <a:lvl4pPr lvl="3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4pPr>
            <a:lvl5pPr lvl="4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5pPr>
            <a:lvl6pPr lvl="5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6pPr>
            <a:lvl7pPr lvl="6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7pPr>
            <a:lvl8pPr lvl="7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8pPr>
            <a:lvl9pPr lvl="8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855300" y="1353948"/>
            <a:ext cx="4844100" cy="3033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noAutofit/>
          </a:bodyPr>
          <a:lstStyle>
            <a:lvl1pPr marL="457200" lvl="0" indent="-381000" rtl="0">
              <a:lnSpc>
                <a:spcPct val="115000"/>
              </a:lnSpc>
              <a:spcBef>
                <a:spcPts val="600"/>
              </a:spcBef>
              <a:spcAft>
                <a:spcPts val="0"/>
              </a:spcAft>
              <a:buClr>
                <a:schemeClr val="accent1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marL="914400" lvl="1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2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marL="1371600" lvl="2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marL="1828800" lvl="3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lt2"/>
              </a:buClr>
              <a:buSzPts val="2400"/>
              <a:buFont typeface="News Cycle"/>
              <a:buChar char="•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marL="2286000" lvl="4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marL="2743200" lvl="5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marL="3200400" lvl="6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●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marL="3657600" lvl="7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○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marL="4114800" lvl="8" indent="-381000" rtl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News Cycle"/>
              <a:buChar char="■"/>
              <a:defRPr sz="2400">
                <a:solidFill>
                  <a:schemeClr val="dk1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lvl1pPr lvl="0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1pPr>
            <a:lvl2pPr lvl="1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2pPr>
            <a:lvl3pPr lvl="2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3pPr>
            <a:lvl4pPr lvl="3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4pPr>
            <a:lvl5pPr lvl="4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5pPr>
            <a:lvl6pPr lvl="5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6pPr>
            <a:lvl7pPr lvl="6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7pPr>
            <a:lvl8pPr lvl="7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8pPr>
            <a:lvl9pPr lvl="8" algn="r" rtl="0">
              <a:buNone/>
              <a:defRPr sz="1300">
                <a:solidFill>
                  <a:schemeClr val="dk2"/>
                </a:solidFill>
                <a:latin typeface="News Cycle"/>
                <a:ea typeface="News Cycle"/>
                <a:cs typeface="News Cycle"/>
                <a:sym typeface="News Cycle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‹#›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61" r:id="rId2"/>
    <p:sldLayoutId id="2147483649" r:id="rId3"/>
    <p:sldLayoutId id="2147483651" r:id="rId4"/>
    <p:sldLayoutId id="2147483652" r:id="rId5"/>
    <p:sldLayoutId id="2147483654" r:id="rId6"/>
    <p:sldLayoutId id="2147483655" r:id="rId7"/>
    <p:sldLayoutId id="2147483657" r:id="rId8"/>
    <p:sldLayoutId id="2147483658" r:id="rId9"/>
    <p:sldLayoutId id="2147483659" r:id="rId10"/>
  </p:sldLayoutIdLst>
  <p:transition>
    <p:fade thruBlk="1"/>
  </p:transition>
  <p:hf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3" Type="http://schemas.openxmlformats.org/officeDocument/2006/relationships/image" Target="../media/image21.png"/><Relationship Id="rId2" Type="http://schemas.openxmlformats.org/officeDocument/2006/relationships/notesSlide" Target="../notesSlides/notesSlide10.xml"/><Relationship Id="rId1" Type="http://schemas.openxmlformats.org/officeDocument/2006/relationships/slideLayout" Target="../slideLayouts/slideLayout4.xml"/><Relationship Id="rId6" Type="http://schemas.openxmlformats.org/officeDocument/2006/relationships/image" Target="../media/image24.png"/><Relationship Id="rId5" Type="http://schemas.openxmlformats.org/officeDocument/2006/relationships/image" Target="../media/image23.png"/><Relationship Id="rId4" Type="http://schemas.openxmlformats.org/officeDocument/2006/relationships/image" Target="../media/image22.svg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11.xml"/><Relationship Id="rId1" Type="http://schemas.openxmlformats.org/officeDocument/2006/relationships/slideLayout" Target="../slideLayouts/slideLayout9.xml"/></Relationships>
</file>

<file path=ppt/slides/_rels/slide1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5.jpg"/><Relationship Id="rId2" Type="http://schemas.openxmlformats.org/officeDocument/2006/relationships/notesSlide" Target="../notesSlides/notesSlide12.xml"/><Relationship Id="rId1" Type="http://schemas.openxmlformats.org/officeDocument/2006/relationships/slideLayout" Target="../slideLayouts/slideLayout8.xml"/></Relationships>
</file>

<file path=ppt/slides/_rels/slide13.xml.rels><?xml version="1.0" encoding="UTF-8" standalone="yes"?>
<Relationships xmlns="http://schemas.openxmlformats.org/package/2006/relationships"><Relationship Id="rId3" Type="http://schemas.openxmlformats.org/officeDocument/2006/relationships/image" Target="../media/image26.jpg"/><Relationship Id="rId2" Type="http://schemas.openxmlformats.org/officeDocument/2006/relationships/notesSlide" Target="../notesSlides/notesSlide13.xml"/><Relationship Id="rId1" Type="http://schemas.openxmlformats.org/officeDocument/2006/relationships/slideLayout" Target="../slideLayouts/slideLayout10.xml"/></Relationships>
</file>

<file path=ppt/slides/_rels/slide14.xml.rels><?xml version="1.0" encoding="UTF-8" standalone="yes"?>
<Relationships xmlns="http://schemas.openxmlformats.org/package/2006/relationships"><Relationship Id="rId8" Type="http://schemas.openxmlformats.org/officeDocument/2006/relationships/hyperlink" Target="https://lenouvelliste.com/article/226200/un-deficit-budgetaire-de-236-milliards-de-gourdes-entre-octobre-et-decembre-2020" TargetMode="External"/><Relationship Id="rId3" Type="http://schemas.openxmlformats.org/officeDocument/2006/relationships/hyperlink" Target="https://github.com/leamic/AA_capstoneproject_camille_sept2021.git" TargetMode="External"/><Relationship Id="rId7" Type="http://schemas.openxmlformats.org/officeDocument/2006/relationships/hyperlink" Target="https://www.familyplanning2020.org/sites/default/files/FP_Summit_2017_Commitment_Summary_1.pdf" TargetMode="External"/><Relationship Id="rId2" Type="http://schemas.openxmlformats.org/officeDocument/2006/relationships/notesSlide" Target="../notesSlides/notesSlide14.xml"/><Relationship Id="rId1" Type="http://schemas.openxmlformats.org/officeDocument/2006/relationships/slideLayout" Target="../slideLayouts/slideLayout3.xml"/><Relationship Id="rId6" Type="http://schemas.openxmlformats.org/officeDocument/2006/relationships/hyperlink" Target="https://haiti-literacy.org/literacy-in-haiti/" TargetMode="External"/><Relationship Id="rId11" Type="http://schemas.openxmlformats.org/officeDocument/2006/relationships/image" Target="../media/image28.svg"/><Relationship Id="rId5" Type="http://schemas.openxmlformats.org/officeDocument/2006/relationships/hyperlink" Target="https://web.archive.org/web/20200120192510/https:/data.worldbank.org/indicator/SP.DYN.TFRT.IN?end=2017&amp;most_recent_value_desc=true&amp;start=2017&amp;view=map" TargetMode="External"/><Relationship Id="rId10" Type="http://schemas.openxmlformats.org/officeDocument/2006/relationships/image" Target="../media/image27.png"/><Relationship Id="rId4" Type="http://schemas.openxmlformats.org/officeDocument/2006/relationships/hyperlink" Target="https://www.statista.com/statistics/802613/gross-domestic-product-gdp-per-capita-latin-america-caribbean/" TargetMode="External"/><Relationship Id="rId9" Type="http://schemas.openxmlformats.org/officeDocument/2006/relationships/hyperlink" Target="https://lenouvelliste.com/article/180860/la-desastreuse-vie-de-la-jeune-christelle" TargetMode="Externa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5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9.xml"/><Relationship Id="rId4" Type="http://schemas.openxmlformats.org/officeDocument/2006/relationships/image" Target="../media/image5.sv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8.xml"/><Relationship Id="rId4" Type="http://schemas.openxmlformats.org/officeDocument/2006/relationships/image" Target="../media/image7.svg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4.xml"/><Relationship Id="rId4" Type="http://schemas.openxmlformats.org/officeDocument/2006/relationships/image" Target="../media/image9.svg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pn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7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6.xml"/><Relationship Id="rId6" Type="http://schemas.openxmlformats.org/officeDocument/2006/relationships/image" Target="../media/image14.png"/><Relationship Id="rId5" Type="http://schemas.openxmlformats.org/officeDocument/2006/relationships/image" Target="../media/image13.png"/><Relationship Id="rId4" Type="http://schemas.openxmlformats.org/officeDocument/2006/relationships/image" Target="../media/image12.pn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15.pn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17.png"/><Relationship Id="rId4" Type="http://schemas.openxmlformats.org/officeDocument/2006/relationships/image" Target="../media/image16.png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8.png"/><Relationship Id="rId2" Type="http://schemas.openxmlformats.org/officeDocument/2006/relationships/notesSlide" Target="../notesSlides/notesSlide9.xml"/><Relationship Id="rId1" Type="http://schemas.openxmlformats.org/officeDocument/2006/relationships/slideLayout" Target="../slideLayouts/slideLayout6.xml"/><Relationship Id="rId5" Type="http://schemas.openxmlformats.org/officeDocument/2006/relationships/image" Target="../media/image20.png"/><Relationship Id="rId4" Type="http://schemas.openxmlformats.org/officeDocument/2006/relationships/image" Target="../media/image19.pn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0" name="Google Shape;110;p14"/>
          <p:cNvSpPr txBox="1">
            <a:spLocks noGrp="1"/>
          </p:cNvSpPr>
          <p:nvPr>
            <p:ph type="ctrTitle"/>
          </p:nvPr>
        </p:nvSpPr>
        <p:spPr>
          <a:xfrm>
            <a:off x="855300" y="1991825"/>
            <a:ext cx="4971342" cy="11598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-US" sz="4400" dirty="0">
                <a:solidFill>
                  <a:schemeClr val="bg1"/>
                </a:solidFill>
              </a:rPr>
              <a:t>Determinants For The Orientation Of Sexual And Reproductive Health </a:t>
            </a:r>
            <a:r>
              <a:rPr lang="en-US" sz="4400" dirty="0" err="1">
                <a:solidFill>
                  <a:schemeClr val="bg1"/>
                </a:solidFill>
              </a:rPr>
              <a:t>Mesures</a:t>
            </a:r>
            <a:r>
              <a:rPr lang="en-US" sz="4400" dirty="0">
                <a:solidFill>
                  <a:schemeClr val="bg1"/>
                </a:solidFill>
              </a:rPr>
              <a:t> In </a:t>
            </a:r>
            <a:r>
              <a:rPr lang="en-US" sz="4400" dirty="0" err="1">
                <a:solidFill>
                  <a:schemeClr val="bg1"/>
                </a:solidFill>
              </a:rPr>
              <a:t>Ha</a:t>
            </a:r>
            <a:r>
              <a:rPr lang="en-US" sz="4400" dirty="0" err="1">
                <a:solidFill>
                  <a:schemeClr val="bg1"/>
                </a:solidFill>
                <a:latin typeface="Gill Sans MT" panose="020B0502020104020203" pitchFamily="34" charset="0"/>
              </a:rPr>
              <a:t>ïti</a:t>
            </a:r>
            <a:endParaRPr lang="en-US" sz="4400" dirty="0">
              <a:solidFill>
                <a:schemeClr val="bg1"/>
              </a:solidFill>
            </a:endParaRP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05382BAE-C80E-444F-9469-B5B032A992E0}"/>
              </a:ext>
            </a:extLst>
          </p:cNvPr>
          <p:cNvSpPr txBox="1"/>
          <p:nvPr/>
        </p:nvSpPr>
        <p:spPr>
          <a:xfrm>
            <a:off x="855300" y="3966621"/>
            <a:ext cx="292756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Ayiti Analytics Capstone Project</a:t>
            </a:r>
            <a:endParaRPr lang="fr-FR" b="1" dirty="0">
              <a:solidFill>
                <a:srgbClr val="FFFFFF"/>
              </a:solidFill>
            </a:endParaRPr>
          </a:p>
        </p:txBody>
      </p:sp>
      <p:sp>
        <p:nvSpPr>
          <p:cNvPr id="6" name="TextBox 5">
            <a:extLst>
              <a:ext uri="{FF2B5EF4-FFF2-40B4-BE49-F238E27FC236}">
                <a16:creationId xmlns:a16="http://schemas.microsoft.com/office/drawing/2014/main" id="{ACD5079A-57E9-4470-84D8-A730D51F46D6}"/>
              </a:ext>
            </a:extLst>
          </p:cNvPr>
          <p:cNvSpPr txBox="1"/>
          <p:nvPr/>
        </p:nvSpPr>
        <p:spPr>
          <a:xfrm>
            <a:off x="855300" y="4254303"/>
            <a:ext cx="2125895" cy="30777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b="1" dirty="0">
                <a:solidFill>
                  <a:srgbClr val="FFFFFF"/>
                </a:solidFill>
              </a:rPr>
              <a:t>30 sept 2021</a:t>
            </a:r>
            <a:endParaRPr lang="fr-FR" b="1" dirty="0">
              <a:solidFill>
                <a:srgbClr val="FFFFFF"/>
              </a:solidFill>
            </a:endParaRPr>
          </a:p>
        </p:txBody>
      </p:sp>
    </p:spTree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7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79" name="Google Shape;379;p37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Machine learning</a:t>
            </a:r>
            <a:endParaRPr dirty="0"/>
          </a:p>
        </p:txBody>
      </p:sp>
      <p:sp>
        <p:nvSpPr>
          <p:cNvPr id="381" name="Google Shape;381;p37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10</a:t>
            </a:fld>
            <a:endParaRPr/>
          </a:p>
        </p:txBody>
      </p:sp>
      <p:pic>
        <p:nvPicPr>
          <p:cNvPr id="5" name="Graphic 4">
            <a:extLst>
              <a:ext uri="{FF2B5EF4-FFF2-40B4-BE49-F238E27FC236}">
                <a16:creationId xmlns:a16="http://schemas.microsoft.com/office/drawing/2014/main" id="{863F29C9-E6CB-486A-997D-0FB24380B347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696260" y="1243859"/>
            <a:ext cx="1907565" cy="3254081"/>
          </a:xfrm>
          <a:prstGeom prst="rect">
            <a:avLst/>
          </a:prstGeom>
        </p:spPr>
      </p:pic>
      <p:pic>
        <p:nvPicPr>
          <p:cNvPr id="3" name="Picture 2">
            <a:extLst>
              <a:ext uri="{FF2B5EF4-FFF2-40B4-BE49-F238E27FC236}">
                <a16:creationId xmlns:a16="http://schemas.microsoft.com/office/drawing/2014/main" id="{0DDE765C-D3A3-46CD-9160-3B2A7BBE8C43}"/>
              </a:ext>
            </a:extLst>
          </p:cNvPr>
          <p:cNvPicPr>
            <a:picLocks noChangeAspect="1"/>
          </p:cNvPicPr>
          <p:nvPr/>
        </p:nvPicPr>
        <p:blipFill>
          <a:blip r:embed="rId5">
            <a:duotone>
              <a:schemeClr val="accent1">
                <a:shade val="45000"/>
                <a:satMod val="135000"/>
              </a:schemeClr>
              <a:prstClr val="white"/>
            </a:duotone>
          </a:blip>
          <a:stretch>
            <a:fillRect/>
          </a:stretch>
        </p:blipFill>
        <p:spPr>
          <a:xfrm>
            <a:off x="168786" y="3361857"/>
            <a:ext cx="5597692" cy="1463127"/>
          </a:xfrm>
          <a:prstGeom prst="rect">
            <a:avLst/>
          </a:prstGeom>
        </p:spPr>
      </p:pic>
      <p:sp>
        <p:nvSpPr>
          <p:cNvPr id="4" name="AutoShape 2">
            <a:extLst>
              <a:ext uri="{FF2B5EF4-FFF2-40B4-BE49-F238E27FC236}">
                <a16:creationId xmlns:a16="http://schemas.microsoft.com/office/drawing/2014/main" id="{A083D908-45E0-41DE-9B17-0A33694A2DB1}"/>
              </a:ext>
            </a:extLst>
          </p:cNvPr>
          <p:cNvSpPr>
            <a:spLocks noChangeAspect="1" noChangeArrowheads="1"/>
          </p:cNvSpPr>
          <p:nvPr/>
        </p:nvSpPr>
        <p:spPr bwMode="auto">
          <a:xfrm>
            <a:off x="4419600" y="2419350"/>
            <a:ext cx="304800" cy="304800"/>
          </a:xfrm>
          <a:prstGeom prst="rect">
            <a:avLst/>
          </a:prstGeom>
          <a:noFill/>
          <a:extLst>
            <a:ext uri="{909E8E84-426E-40DD-AFC4-6F175D3DCCD1}">
              <a14:hiddenFill xmlns:a14="http://schemas.microsoft.com/office/drawing/2010/main">
                <a:solidFill>
                  <a:srgbClr val="FFFFFF"/>
                </a:solidFill>
              </a14:hiddenFill>
            </a:ext>
          </a:extLst>
        </p:spPr>
        <p:txBody>
          <a:bodyPr vert="horz" wrap="square" lIns="91440" tIns="45720" rIns="91440" bIns="45720" numCol="1" anchor="t" anchorCtr="0" compatLnSpc="1">
            <a:prstTxWarp prst="textNoShape">
              <a:avLst/>
            </a:prstTxWarp>
          </a:bodyPr>
          <a:lstStyle/>
          <a:p>
            <a:endParaRPr lang="fr-FR"/>
          </a:p>
        </p:txBody>
      </p:sp>
      <p:pic>
        <p:nvPicPr>
          <p:cNvPr id="12" name="Picture 11">
            <a:extLst>
              <a:ext uri="{FF2B5EF4-FFF2-40B4-BE49-F238E27FC236}">
                <a16:creationId xmlns:a16="http://schemas.microsoft.com/office/drawing/2014/main" id="{CF0C4958-7689-4A4B-8373-8C47D9C2DB24}"/>
              </a:ext>
            </a:extLst>
          </p:cNvPr>
          <p:cNvPicPr>
            <a:picLocks noChangeAspect="1"/>
          </p:cNvPicPr>
          <p:nvPr/>
        </p:nvPicPr>
        <p:blipFill>
          <a:blip r:embed="rId6">
            <a:duotone>
              <a:schemeClr val="accent2">
                <a:shade val="45000"/>
                <a:satMod val="135000"/>
              </a:schemeClr>
              <a:prstClr val="white"/>
            </a:duotone>
          </a:blip>
          <a:srcRect/>
          <a:stretch/>
        </p:blipFill>
        <p:spPr>
          <a:xfrm>
            <a:off x="1589650" y="1408850"/>
            <a:ext cx="2471974" cy="1834939"/>
          </a:xfrm>
          <a:prstGeom prst="rect">
            <a:avLst/>
          </a:prstGeom>
        </p:spPr>
      </p:pic>
    </p:spTree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3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36" name="Google Shape;336;p33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11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0" name="Google Shape;182;p22">
            <a:extLst>
              <a:ext uri="{FF2B5EF4-FFF2-40B4-BE49-F238E27FC236}">
                <a16:creationId xmlns:a16="http://schemas.microsoft.com/office/drawing/2014/main" id="{B3D3011B-8AF0-4E37-9135-A2A12993F998}"/>
              </a:ext>
            </a:extLst>
          </p:cNvPr>
          <p:cNvSpPr txBox="1">
            <a:spLocks/>
          </p:cNvSpPr>
          <p:nvPr/>
        </p:nvSpPr>
        <p:spPr>
          <a:xfrm>
            <a:off x="855300" y="1445800"/>
            <a:ext cx="2250600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bg1"/>
                </a:solidFill>
              </a:rPr>
              <a:t>Main features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Department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Type of zone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Literacy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Education level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Wealth combined index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Knowledge of pregnancy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Age at first birth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  <p:sp>
        <p:nvSpPr>
          <p:cNvPr id="11" name="Google Shape;153;p20">
            <a:extLst>
              <a:ext uri="{FF2B5EF4-FFF2-40B4-BE49-F238E27FC236}">
                <a16:creationId xmlns:a16="http://schemas.microsoft.com/office/drawing/2014/main" id="{366EE06E-927D-46FC-8565-69C585BB405A}"/>
              </a:ext>
            </a:extLst>
          </p:cNvPr>
          <p:cNvSpPr txBox="1">
            <a:spLocks/>
          </p:cNvSpPr>
          <p:nvPr/>
        </p:nvSpPr>
        <p:spPr>
          <a:xfrm>
            <a:off x="855300" y="659450"/>
            <a:ext cx="4103562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r>
              <a:rPr lang="en-US" sz="3200" b="1" dirty="0">
                <a:solidFill>
                  <a:schemeClr val="bg1"/>
                </a:solidFill>
                <a:latin typeface="Cabin Condensed SemiBold" panose="020B0604020202020204" charset="0"/>
              </a:rPr>
              <a:t>Conclusion</a:t>
            </a:r>
          </a:p>
        </p:txBody>
      </p:sp>
      <p:sp>
        <p:nvSpPr>
          <p:cNvPr id="12" name="Google Shape;182;p22">
            <a:extLst>
              <a:ext uri="{FF2B5EF4-FFF2-40B4-BE49-F238E27FC236}">
                <a16:creationId xmlns:a16="http://schemas.microsoft.com/office/drawing/2014/main" id="{FD830FAC-ECDB-40AA-858A-54CD7D19D332}"/>
              </a:ext>
            </a:extLst>
          </p:cNvPr>
          <p:cNvSpPr txBox="1">
            <a:spLocks/>
          </p:cNvSpPr>
          <p:nvPr/>
        </p:nvSpPr>
        <p:spPr>
          <a:xfrm>
            <a:off x="3856403" y="1457524"/>
            <a:ext cx="3904273" cy="32847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400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>
              <a:spcBef>
                <a:spcPts val="600"/>
              </a:spcBef>
            </a:pPr>
            <a:r>
              <a:rPr lang="en-US" b="1" dirty="0">
                <a:solidFill>
                  <a:schemeClr val="bg1"/>
                </a:solidFill>
              </a:rPr>
              <a:t>Recommendations</a:t>
            </a:r>
            <a:br>
              <a:rPr lang="en-US" b="1" dirty="0">
                <a:solidFill>
                  <a:schemeClr val="bg1"/>
                </a:solidFill>
              </a:rPr>
            </a:b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Center the sexual and reproductive programs in the department of </a:t>
            </a:r>
            <a:r>
              <a:rPr lang="en-US" dirty="0" err="1">
                <a:solidFill>
                  <a:schemeClr val="bg1"/>
                </a:solidFill>
              </a:rPr>
              <a:t>grande</a:t>
            </a:r>
            <a:r>
              <a:rPr lang="en-US" dirty="0">
                <a:solidFill>
                  <a:schemeClr val="bg1"/>
                </a:solidFill>
              </a:rPr>
              <a:t>’ </a:t>
            </a:r>
            <a:r>
              <a:rPr lang="en-US" dirty="0" err="1">
                <a:solidFill>
                  <a:schemeClr val="bg1"/>
                </a:solidFill>
              </a:rPr>
              <a:t>Anse</a:t>
            </a:r>
            <a:r>
              <a:rPr lang="en-US" dirty="0">
                <a:solidFill>
                  <a:schemeClr val="bg1"/>
                </a:solidFill>
              </a:rPr>
              <a:t> and </a:t>
            </a:r>
            <a:r>
              <a:rPr lang="en-US" dirty="0" err="1">
                <a:solidFill>
                  <a:schemeClr val="bg1"/>
                </a:solidFill>
              </a:rPr>
              <a:t>centre</a:t>
            </a:r>
            <a:endParaRPr lang="en-US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Aim at women with no literacy , low to no level of education and a weak economic level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Create awareness-raising </a:t>
            </a:r>
            <a:r>
              <a:rPr lang="en-US" dirty="0" err="1">
                <a:solidFill>
                  <a:schemeClr val="bg1"/>
                </a:solidFill>
              </a:rPr>
              <a:t>programmes</a:t>
            </a:r>
            <a:r>
              <a:rPr lang="en-US" dirty="0">
                <a:solidFill>
                  <a:schemeClr val="bg1"/>
                </a:solidFill>
              </a:rPr>
              <a:t> on the dangers of early pregnancy and contraception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r>
              <a:rPr lang="en-US" dirty="0">
                <a:solidFill>
                  <a:schemeClr val="bg1"/>
                </a:solidFill>
              </a:rPr>
              <a:t>Provide medical support for women using contraceptive measures</a:t>
            </a: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  <a:p>
            <a:pPr marL="285750" indent="-285750">
              <a:spcBef>
                <a:spcPts val="600"/>
              </a:spcBef>
              <a:buFont typeface="Arial" panose="020B0604020202020204" pitchFamily="34" charset="0"/>
              <a:buChar char="•"/>
            </a:pPr>
            <a:endParaRPr lang="en-US" b="1" dirty="0">
              <a:solidFill>
                <a:schemeClr val="bg1"/>
              </a:solidFill>
            </a:endParaRPr>
          </a:p>
        </p:txBody>
      </p:sp>
    </p:spTree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2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4" name="Google Shape;124;p16"/>
          <p:cNvSpPr txBox="1">
            <a:spLocks noGrp="1"/>
          </p:cNvSpPr>
          <p:nvPr>
            <p:ph type="ctrTitle" idx="4294967295"/>
          </p:nvPr>
        </p:nvSpPr>
        <p:spPr>
          <a:xfrm>
            <a:off x="855300" y="1201400"/>
            <a:ext cx="4398300" cy="714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sz="6000" dirty="0"/>
              <a:t>Thank you !</a:t>
            </a:r>
            <a:endParaRPr sz="6000" dirty="0"/>
          </a:p>
        </p:txBody>
      </p:sp>
      <p:sp>
        <p:nvSpPr>
          <p:cNvPr id="125" name="Google Shape;125;p16"/>
          <p:cNvSpPr txBox="1">
            <a:spLocks noGrp="1"/>
          </p:cNvSpPr>
          <p:nvPr>
            <p:ph type="subTitle" idx="4294967295"/>
          </p:nvPr>
        </p:nvSpPr>
        <p:spPr>
          <a:xfrm>
            <a:off x="855300" y="1867000"/>
            <a:ext cx="4398300" cy="130506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" sz="3600" b="1" dirty="0">
                <a:solidFill>
                  <a:schemeClr val="accent1"/>
                </a:solidFill>
              </a:rPr>
              <a:t>I am Camille Jackyvens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sz="1800" dirty="0"/>
              <a:t>M.D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endParaRPr dirty="0"/>
          </a:p>
        </p:txBody>
      </p:sp>
      <p:pic>
        <p:nvPicPr>
          <p:cNvPr id="126" name="Google Shape;126;p16"/>
          <p:cNvPicPr preferRelativeResize="0"/>
          <p:nvPr/>
        </p:nvPicPr>
        <p:blipFill>
          <a:blip r:embed="rId3"/>
          <a:srcRect t="10561" b="10561"/>
          <a:stretch/>
        </p:blipFill>
        <p:spPr>
          <a:xfrm>
            <a:off x="5935169" y="766596"/>
            <a:ext cx="3806400" cy="3806400"/>
          </a:xfrm>
          <a:prstGeom prst="chord">
            <a:avLst>
              <a:gd name="adj1" fmla="val 2700000"/>
              <a:gd name="adj2" fmla="val 18900087"/>
            </a:avLst>
          </a:prstGeom>
          <a:noFill/>
          <a:ln>
            <a:noFill/>
          </a:ln>
        </p:spPr>
      </p:pic>
      <p:sp>
        <p:nvSpPr>
          <p:cNvPr id="127" name="Google Shape;127;p16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12</a:t>
            </a:fld>
            <a:endParaRPr/>
          </a:p>
        </p:txBody>
      </p:sp>
      <p:sp>
        <p:nvSpPr>
          <p:cNvPr id="128" name="Google Shape;128;p16"/>
          <p:cNvSpPr/>
          <p:nvPr/>
        </p:nvSpPr>
        <p:spPr>
          <a:xfrm>
            <a:off x="7664350" y="306375"/>
            <a:ext cx="1737000" cy="1737000"/>
          </a:xfrm>
          <a:prstGeom prst="chord">
            <a:avLst>
              <a:gd name="adj1" fmla="val 2700000"/>
              <a:gd name="adj2" fmla="val 18900274"/>
            </a:avLst>
          </a:prstGeom>
          <a:solidFill>
            <a:srgbClr val="00E1FF">
              <a:alpha val="22350"/>
            </a:srgbClr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grpSp>
        <p:nvGrpSpPr>
          <p:cNvPr id="7" name="Google Shape;983;p51">
            <a:extLst>
              <a:ext uri="{FF2B5EF4-FFF2-40B4-BE49-F238E27FC236}">
                <a16:creationId xmlns:a16="http://schemas.microsoft.com/office/drawing/2014/main" id="{C8E20F1B-45F1-46A8-B18C-3D161FB50203}"/>
              </a:ext>
            </a:extLst>
          </p:cNvPr>
          <p:cNvGrpSpPr/>
          <p:nvPr/>
        </p:nvGrpSpPr>
        <p:grpSpPr>
          <a:xfrm>
            <a:off x="855300" y="3227201"/>
            <a:ext cx="389994" cy="381822"/>
            <a:chOff x="1233350" y="1619250"/>
            <a:chExt cx="466500" cy="456725"/>
          </a:xfrm>
          <a:solidFill>
            <a:srgbClr val="0082A9"/>
          </a:solidFill>
        </p:grpSpPr>
        <p:sp>
          <p:nvSpPr>
            <p:cNvPr id="8" name="Google Shape;984;p51">
              <a:extLst>
                <a:ext uri="{FF2B5EF4-FFF2-40B4-BE49-F238E27FC236}">
                  <a16:creationId xmlns:a16="http://schemas.microsoft.com/office/drawing/2014/main" id="{1D7F5C67-AB44-4B1C-90B8-7C55882DF021}"/>
                </a:ext>
              </a:extLst>
            </p:cNvPr>
            <p:cNvSpPr/>
            <p:nvPr/>
          </p:nvSpPr>
          <p:spPr>
            <a:xfrm>
              <a:off x="1233350" y="1619250"/>
              <a:ext cx="466500" cy="456725"/>
            </a:xfrm>
            <a:custGeom>
              <a:avLst/>
              <a:gdLst/>
              <a:ahLst/>
              <a:cxnLst/>
              <a:rect l="l" t="t" r="r" b="b"/>
              <a:pathLst>
                <a:path w="18660" h="18269" extrusionOk="0">
                  <a:moveTo>
                    <a:pt x="14923" y="5080"/>
                  </a:moveTo>
                  <a:lnTo>
                    <a:pt x="14923" y="9037"/>
                  </a:lnTo>
                  <a:lnTo>
                    <a:pt x="17316" y="7913"/>
                  </a:lnTo>
                  <a:lnTo>
                    <a:pt x="9476" y="13579"/>
                  </a:lnTo>
                  <a:lnTo>
                    <a:pt x="9403" y="13604"/>
                  </a:lnTo>
                  <a:lnTo>
                    <a:pt x="9330" y="13628"/>
                  </a:lnTo>
                  <a:lnTo>
                    <a:pt x="9257" y="13604"/>
                  </a:lnTo>
                  <a:lnTo>
                    <a:pt x="9183" y="13579"/>
                  </a:lnTo>
                  <a:lnTo>
                    <a:pt x="1344" y="7913"/>
                  </a:lnTo>
                  <a:lnTo>
                    <a:pt x="3737" y="9037"/>
                  </a:lnTo>
                  <a:lnTo>
                    <a:pt x="3737" y="5080"/>
                  </a:lnTo>
                  <a:close/>
                  <a:moveTo>
                    <a:pt x="9330" y="0"/>
                  </a:moveTo>
                  <a:lnTo>
                    <a:pt x="0" y="6741"/>
                  </a:lnTo>
                  <a:lnTo>
                    <a:pt x="0" y="17780"/>
                  </a:lnTo>
                  <a:lnTo>
                    <a:pt x="0" y="17853"/>
                  </a:lnTo>
                  <a:lnTo>
                    <a:pt x="5129" y="14165"/>
                  </a:lnTo>
                  <a:lnTo>
                    <a:pt x="5227" y="14117"/>
                  </a:lnTo>
                  <a:lnTo>
                    <a:pt x="5325" y="14117"/>
                  </a:lnTo>
                  <a:lnTo>
                    <a:pt x="5398" y="14141"/>
                  </a:lnTo>
                  <a:lnTo>
                    <a:pt x="5471" y="14214"/>
                  </a:lnTo>
                  <a:lnTo>
                    <a:pt x="5520" y="14312"/>
                  </a:lnTo>
                  <a:lnTo>
                    <a:pt x="5520" y="14385"/>
                  </a:lnTo>
                  <a:lnTo>
                    <a:pt x="5471" y="14483"/>
                  </a:lnTo>
                  <a:lnTo>
                    <a:pt x="5422" y="14556"/>
                  </a:lnTo>
                  <a:lnTo>
                    <a:pt x="318" y="18244"/>
                  </a:lnTo>
                  <a:lnTo>
                    <a:pt x="416" y="18244"/>
                  </a:lnTo>
                  <a:lnTo>
                    <a:pt x="489" y="18268"/>
                  </a:lnTo>
                  <a:lnTo>
                    <a:pt x="18171" y="18268"/>
                  </a:lnTo>
                  <a:lnTo>
                    <a:pt x="18244" y="18244"/>
                  </a:lnTo>
                  <a:lnTo>
                    <a:pt x="18342" y="18244"/>
                  </a:lnTo>
                  <a:lnTo>
                    <a:pt x="13238" y="14556"/>
                  </a:lnTo>
                  <a:lnTo>
                    <a:pt x="13189" y="14483"/>
                  </a:lnTo>
                  <a:lnTo>
                    <a:pt x="13140" y="14385"/>
                  </a:lnTo>
                  <a:lnTo>
                    <a:pt x="13140" y="14312"/>
                  </a:lnTo>
                  <a:lnTo>
                    <a:pt x="13189" y="14214"/>
                  </a:lnTo>
                  <a:lnTo>
                    <a:pt x="13262" y="14141"/>
                  </a:lnTo>
                  <a:lnTo>
                    <a:pt x="13335" y="14117"/>
                  </a:lnTo>
                  <a:lnTo>
                    <a:pt x="13433" y="14117"/>
                  </a:lnTo>
                  <a:lnTo>
                    <a:pt x="13531" y="14165"/>
                  </a:lnTo>
                  <a:lnTo>
                    <a:pt x="18660" y="17853"/>
                  </a:lnTo>
                  <a:lnTo>
                    <a:pt x="18660" y="17780"/>
                  </a:lnTo>
                  <a:lnTo>
                    <a:pt x="18660" y="6741"/>
                  </a:lnTo>
                  <a:lnTo>
                    <a:pt x="9330" y="0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9" name="Google Shape;985;p51">
              <a:extLst>
                <a:ext uri="{FF2B5EF4-FFF2-40B4-BE49-F238E27FC236}">
                  <a16:creationId xmlns:a16="http://schemas.microsoft.com/office/drawing/2014/main" id="{C0D850BD-290B-4FFE-93D6-BE1AE52864A0}"/>
                </a:ext>
              </a:extLst>
            </p:cNvPr>
            <p:cNvSpPr/>
            <p:nvPr/>
          </p:nvSpPr>
          <p:spPr>
            <a:xfrm>
              <a:off x="1382325" y="1792025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147" y="1"/>
                  </a:move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0" name="Google Shape;986;p51">
              <a:extLst>
                <a:ext uri="{FF2B5EF4-FFF2-40B4-BE49-F238E27FC236}">
                  <a16:creationId xmlns:a16="http://schemas.microsoft.com/office/drawing/2014/main" id="{690A1E04-837E-47E9-915A-76EA2FAE708A}"/>
                </a:ext>
              </a:extLst>
            </p:cNvPr>
            <p:cNvSpPr/>
            <p:nvPr/>
          </p:nvSpPr>
          <p:spPr>
            <a:xfrm>
              <a:off x="1382325" y="1825000"/>
              <a:ext cx="168550" cy="12250"/>
            </a:xfrm>
            <a:custGeom>
              <a:avLst/>
              <a:gdLst/>
              <a:ahLst/>
              <a:cxnLst/>
              <a:rect l="l" t="t" r="r" b="b"/>
              <a:pathLst>
                <a:path w="6742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6497" y="489"/>
                  </a:lnTo>
                  <a:lnTo>
                    <a:pt x="6595" y="465"/>
                  </a:lnTo>
                  <a:lnTo>
                    <a:pt x="6668" y="416"/>
                  </a:lnTo>
                  <a:lnTo>
                    <a:pt x="6717" y="343"/>
                  </a:lnTo>
                  <a:lnTo>
                    <a:pt x="6741" y="245"/>
                  </a:lnTo>
                  <a:lnTo>
                    <a:pt x="6717" y="147"/>
                  </a:lnTo>
                  <a:lnTo>
                    <a:pt x="6668" y="74"/>
                  </a:lnTo>
                  <a:lnTo>
                    <a:pt x="6595" y="25"/>
                  </a:lnTo>
                  <a:lnTo>
                    <a:pt x="6497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  <p:sp>
          <p:nvSpPr>
            <p:cNvPr id="11" name="Google Shape;987;p51">
              <a:extLst>
                <a:ext uri="{FF2B5EF4-FFF2-40B4-BE49-F238E27FC236}">
                  <a16:creationId xmlns:a16="http://schemas.microsoft.com/office/drawing/2014/main" id="{DE67E63D-7B77-4685-B136-2BC0D51D76C3}"/>
                </a:ext>
              </a:extLst>
            </p:cNvPr>
            <p:cNvSpPr/>
            <p:nvPr/>
          </p:nvSpPr>
          <p:spPr>
            <a:xfrm>
              <a:off x="1382325" y="1858575"/>
              <a:ext cx="70850" cy="12250"/>
            </a:xfrm>
            <a:custGeom>
              <a:avLst/>
              <a:gdLst/>
              <a:ahLst/>
              <a:cxnLst/>
              <a:rect l="l" t="t" r="r" b="b"/>
              <a:pathLst>
                <a:path w="2834" h="490" extrusionOk="0">
                  <a:moveTo>
                    <a:pt x="245" y="1"/>
                  </a:moveTo>
                  <a:lnTo>
                    <a:pt x="147" y="25"/>
                  </a:lnTo>
                  <a:lnTo>
                    <a:pt x="74" y="74"/>
                  </a:lnTo>
                  <a:lnTo>
                    <a:pt x="25" y="147"/>
                  </a:lnTo>
                  <a:lnTo>
                    <a:pt x="1" y="245"/>
                  </a:lnTo>
                  <a:lnTo>
                    <a:pt x="25" y="343"/>
                  </a:lnTo>
                  <a:lnTo>
                    <a:pt x="74" y="416"/>
                  </a:lnTo>
                  <a:lnTo>
                    <a:pt x="147" y="465"/>
                  </a:lnTo>
                  <a:lnTo>
                    <a:pt x="245" y="489"/>
                  </a:lnTo>
                  <a:lnTo>
                    <a:pt x="2589" y="489"/>
                  </a:lnTo>
                  <a:lnTo>
                    <a:pt x="2687" y="465"/>
                  </a:lnTo>
                  <a:lnTo>
                    <a:pt x="2760" y="416"/>
                  </a:lnTo>
                  <a:lnTo>
                    <a:pt x="2809" y="343"/>
                  </a:lnTo>
                  <a:lnTo>
                    <a:pt x="2834" y="245"/>
                  </a:lnTo>
                  <a:lnTo>
                    <a:pt x="2809" y="147"/>
                  </a:lnTo>
                  <a:lnTo>
                    <a:pt x="2760" y="74"/>
                  </a:lnTo>
                  <a:lnTo>
                    <a:pt x="2687" y="25"/>
                  </a:lnTo>
                  <a:lnTo>
                    <a:pt x="2589" y="1"/>
                  </a:lnTo>
                  <a:close/>
                </a:path>
              </a:pathLst>
            </a:custGeom>
            <a:grpFill/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>
                <a:solidFill>
                  <a:schemeClr val="dk1"/>
                </a:solidFill>
              </a:endParaRPr>
            </a:p>
          </p:txBody>
        </p:sp>
      </p:grpSp>
      <p:sp>
        <p:nvSpPr>
          <p:cNvPr id="12" name="Google Shape;1051;p51">
            <a:extLst>
              <a:ext uri="{FF2B5EF4-FFF2-40B4-BE49-F238E27FC236}">
                <a16:creationId xmlns:a16="http://schemas.microsoft.com/office/drawing/2014/main" id="{0C60D2B5-746D-4C55-B42A-7697948B22BC}"/>
              </a:ext>
            </a:extLst>
          </p:cNvPr>
          <p:cNvSpPr/>
          <p:nvPr/>
        </p:nvSpPr>
        <p:spPr>
          <a:xfrm>
            <a:off x="901052" y="3882333"/>
            <a:ext cx="248083" cy="429809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rgbClr val="0082A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sp>
        <p:nvSpPr>
          <p:cNvPr id="2" name="TextBox 1">
            <a:extLst>
              <a:ext uri="{FF2B5EF4-FFF2-40B4-BE49-F238E27FC236}">
                <a16:creationId xmlns:a16="http://schemas.microsoft.com/office/drawing/2014/main" id="{F307E9D1-A233-442A-8837-38E0F63F27ED}"/>
              </a:ext>
            </a:extLst>
          </p:cNvPr>
          <p:cNvSpPr txBox="1"/>
          <p:nvPr/>
        </p:nvSpPr>
        <p:spPr>
          <a:xfrm>
            <a:off x="1447200" y="3255772"/>
            <a:ext cx="312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/>
              <a:t>Leamic.cj@</a:t>
            </a:r>
            <a:r>
              <a:rPr lang="en-US" dirty="0"/>
              <a:t>gmail.com</a:t>
            </a:r>
            <a:endParaRPr lang="fr-FR" dirty="0"/>
          </a:p>
        </p:txBody>
      </p:sp>
      <p:sp>
        <p:nvSpPr>
          <p:cNvPr id="14" name="TextBox 13">
            <a:extLst>
              <a:ext uri="{FF2B5EF4-FFF2-40B4-BE49-F238E27FC236}">
                <a16:creationId xmlns:a16="http://schemas.microsoft.com/office/drawing/2014/main" id="{ED65C0BE-DBEE-41E1-BB35-1498BAB5D6DE}"/>
              </a:ext>
            </a:extLst>
          </p:cNvPr>
          <p:cNvSpPr txBox="1"/>
          <p:nvPr/>
        </p:nvSpPr>
        <p:spPr>
          <a:xfrm>
            <a:off x="1447200" y="3942100"/>
            <a:ext cx="3124800" cy="30777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r>
              <a:rPr lang="en-US" dirty="0"/>
              <a:t>(509) 49 </a:t>
            </a:r>
            <a:r>
              <a:rPr lang="en-US"/>
              <a:t>10 21 </a:t>
            </a:r>
            <a:r>
              <a:rPr lang="en-US" dirty="0"/>
              <a:t>41</a:t>
            </a:r>
            <a:endParaRPr lang="fr-FR" dirty="0"/>
          </a:p>
        </p:txBody>
      </p:sp>
    </p:spTree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bg>
      <p:bgPr>
        <a:blipFill dpi="0" rotWithShape="1">
          <a:blip r:embed="rId3">
            <a:lum/>
          </a:blip>
          <a:srcRect/>
          <a:stretch>
            <a:fillRect/>
          </a:stretch>
        </a:blipFill>
        <a:effectLst/>
      </p:bgPr>
    </p:bg>
    <p:spTree>
      <p:nvGrpSpPr>
        <p:cNvPr id="1" name="Shape 19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0" name="Google Shape;200;p24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13</a:t>
            </a:fld>
            <a:endParaRPr>
              <a:solidFill>
                <a:schemeClr val="lt1"/>
              </a:solidFill>
            </a:endParaRPr>
          </a:p>
        </p:txBody>
      </p:sp>
    </p:spTree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3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33" name="Google Shape;133;p17"/>
          <p:cNvSpPr txBox="1">
            <a:spLocks noGrp="1"/>
          </p:cNvSpPr>
          <p:nvPr>
            <p:ph type="ctrTitle"/>
          </p:nvPr>
        </p:nvSpPr>
        <p:spPr>
          <a:xfrm>
            <a:off x="939450" y="687961"/>
            <a:ext cx="4775400" cy="512700"/>
          </a:xfrm>
          <a:prstGeom prst="rect">
            <a:avLst/>
          </a:prstGeom>
        </p:spPr>
        <p:txBody>
          <a:bodyPr spcFirstLastPara="1" wrap="square" lIns="0" tIns="0" rIns="0" bIns="0" anchor="b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References &amp; Contacts</a:t>
            </a:r>
            <a:endParaRPr dirty="0"/>
          </a:p>
        </p:txBody>
      </p:sp>
      <p:sp>
        <p:nvSpPr>
          <p:cNvPr id="134" name="Google Shape;134;p17"/>
          <p:cNvSpPr txBox="1">
            <a:spLocks noGrp="1"/>
          </p:cNvSpPr>
          <p:nvPr>
            <p:ph type="subTitle" idx="1"/>
          </p:nvPr>
        </p:nvSpPr>
        <p:spPr>
          <a:xfrm>
            <a:off x="939450" y="1385409"/>
            <a:ext cx="4775400" cy="3504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dirty="0" err="1">
                <a:solidFill>
                  <a:srgbClr val="0082A9"/>
                </a:solidFill>
              </a:rPr>
              <a:t>Github</a:t>
            </a:r>
            <a:r>
              <a:rPr lang="en-US" dirty="0">
                <a:solidFill>
                  <a:srgbClr val="0082A9"/>
                </a:solidFill>
              </a:rPr>
              <a:t> link : </a:t>
            </a:r>
            <a:r>
              <a:rPr lang="en-US" sz="1800" dirty="0">
                <a:solidFill>
                  <a:srgbClr val="0082A9"/>
                </a:solidFill>
                <a:hlinkClick r:id="rId3"/>
              </a:rPr>
              <a:t>https://github.com/leamic/AA_capstoneproject_camille_sept2021.git</a:t>
            </a:r>
            <a:endParaRPr lang="en-US" sz="1800" dirty="0">
              <a:solidFill>
                <a:srgbClr val="0082A9"/>
              </a:solidFill>
            </a:endParaRPr>
          </a:p>
          <a:p>
            <a:pPr marL="342900" lvl="0" indent="-342900" algn="l" rtl="0"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•"/>
            </a:pPr>
            <a:r>
              <a:rPr lang="en-US" sz="1800" dirty="0">
                <a:solidFill>
                  <a:srgbClr val="0082A9"/>
                </a:solidFill>
              </a:rPr>
              <a:t>References :</a:t>
            </a:r>
          </a:p>
          <a:p>
            <a:pPr marL="914400" lvl="2" algn="just"/>
            <a:r>
              <a:rPr lang="fr-FR" sz="800" i="1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1-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Caribbean -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Wikipedia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. (2021).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Retrieved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3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September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2021,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from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https://en.wikipedia.org/wiki/Caribbean</a:t>
            </a:r>
          </a:p>
          <a:p>
            <a:pPr marL="914400" lvl="2" algn="just"/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2- Latin America &amp; Caribbean: GDP per capita by country 2019 |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Statista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. (2021).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Retrieved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3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September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2021,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from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</a:t>
            </a:r>
            <a:r>
              <a:rPr lang="fr-FR" sz="800" u="sng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4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https://www.statista.com/statistics/802613/gross-domestic-product-gdp-per-capita-latin-america-caribbean/</a:t>
            </a:r>
            <a:endParaRPr lang="fr-FR" sz="800" dirty="0">
              <a:solidFill>
                <a:schemeClr val="tx1"/>
              </a:solidFill>
              <a:effectLst/>
              <a:latin typeface="Arial Narrow" panose="020B0606020202030204" pitchFamily="34" charset="0"/>
              <a:ea typeface="Arial" panose="020B0604020202020204" pitchFamily="34" charset="0"/>
            </a:endParaRPr>
          </a:p>
          <a:p>
            <a:pPr marL="914400" lvl="2" algn="just"/>
            <a:r>
              <a:rPr lang="fr-FR" sz="800" i="1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3-</a:t>
            </a:r>
            <a:r>
              <a:rPr lang="fr-FR" sz="800" i="1" u="sng" dirty="0">
                <a:solidFill>
                  <a:srgbClr val="0082A9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https://web.archive.org/web/20200120192510/https://data.worldbank.org/indicator/SP.DYN.TFRT.IN?end=</a:t>
            </a:r>
          </a:p>
          <a:p>
            <a:pPr marL="914400" lvl="2" algn="just"/>
            <a:r>
              <a:rPr lang="fr-FR" sz="800" i="1" u="sng" dirty="0">
                <a:solidFill>
                  <a:srgbClr val="0082A9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    2017&amp;most_recent_value_desc=</a:t>
            </a:r>
            <a:r>
              <a:rPr lang="fr-FR" sz="800" i="1" u="sng" dirty="0" err="1">
                <a:solidFill>
                  <a:srgbClr val="0082A9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true&amp;start</a:t>
            </a:r>
            <a:r>
              <a:rPr lang="fr-FR" sz="800" i="1" u="sng" dirty="0">
                <a:solidFill>
                  <a:srgbClr val="0082A9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=2017&amp;view=</a:t>
            </a:r>
            <a:r>
              <a:rPr lang="fr-FR" sz="800" i="1" u="sng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5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map</a:t>
            </a:r>
            <a:endParaRPr lang="fr-FR" sz="800" dirty="0">
              <a:solidFill>
                <a:schemeClr val="tx1"/>
              </a:solidFill>
              <a:effectLst/>
              <a:latin typeface="Arial Narrow" panose="020B0606020202030204" pitchFamily="34" charset="0"/>
              <a:ea typeface="Arial" panose="020B0604020202020204" pitchFamily="34" charset="0"/>
            </a:endParaRPr>
          </a:p>
          <a:p>
            <a:pPr marL="914400" lvl="2" algn="just"/>
            <a:r>
              <a:rPr lang="fr-FR" sz="800" i="1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4-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Literacy in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Haiti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. (2021).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Retrieved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3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September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2021,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from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</a:t>
            </a:r>
            <a:r>
              <a:rPr lang="fr-FR" sz="800" u="sng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6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https://haiti-literacy.org/literacy-in-haiti/</a:t>
            </a:r>
            <a:endParaRPr lang="fr-FR" sz="800" dirty="0">
              <a:solidFill>
                <a:schemeClr val="tx1"/>
              </a:solidFill>
              <a:effectLst/>
              <a:latin typeface="Arial Narrow" panose="020B0606020202030204" pitchFamily="34" charset="0"/>
              <a:ea typeface="Arial" panose="020B0604020202020204" pitchFamily="34" charset="0"/>
            </a:endParaRPr>
          </a:p>
          <a:p>
            <a:pPr marL="914400" lvl="2" algn="just"/>
            <a:r>
              <a:rPr lang="en-US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5-Family planning summit. (2021). Retrieved 3 September 2021, from </a:t>
            </a:r>
            <a:r>
              <a:rPr lang="en-US" sz="800" u="sng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7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https://www.familyplanning2020.org/sites/default/files/FP_Summit_2017_Commitment_Summary_1.pdf</a:t>
            </a:r>
            <a:endParaRPr lang="fr-FR" sz="800" dirty="0">
              <a:solidFill>
                <a:schemeClr val="tx1"/>
              </a:solidFill>
              <a:effectLst/>
              <a:latin typeface="Arial Narrow" panose="020B0606020202030204" pitchFamily="34" charset="0"/>
              <a:ea typeface="Arial" panose="020B0604020202020204" pitchFamily="34" charset="0"/>
            </a:endParaRPr>
          </a:p>
          <a:p>
            <a:pPr marL="914400" lvl="2" algn="just"/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6-Lalime, T. (2021). Un déficit budgétaire de 23,6 milliards de gourdes entre octobre et décembre 2020.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Retrieved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3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September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2021,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from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</a:t>
            </a:r>
            <a:r>
              <a:rPr lang="fr-FR" sz="800" u="sng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8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https://lenouvelliste.com/article/226200/un-deficit-budgetaire-de-236-milliards-de-gourdes-entre-octobre-et-decembre-2020</a:t>
            </a:r>
            <a:endParaRPr lang="fr-FR" sz="800" dirty="0">
              <a:solidFill>
                <a:schemeClr val="tx1"/>
              </a:solidFill>
              <a:effectLst/>
              <a:latin typeface="Arial Narrow" panose="020B0606020202030204" pitchFamily="34" charset="0"/>
              <a:ea typeface="Arial" panose="020B0604020202020204" pitchFamily="34" charset="0"/>
            </a:endParaRPr>
          </a:p>
          <a:p>
            <a:pPr marL="914400" lvl="2" algn="just"/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7-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Clesca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, M. (2021). La désastreuse vie de la jeune Christelle.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Retrieved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3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September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2021, </a:t>
            </a:r>
            <a:r>
              <a:rPr lang="fr-FR" sz="800" dirty="0" err="1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from</a:t>
            </a:r>
            <a:r>
              <a:rPr lang="fr-FR" sz="800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</a:rPr>
              <a:t> </a:t>
            </a:r>
            <a:r>
              <a:rPr lang="fr-FR" sz="800" u="sng" dirty="0">
                <a:solidFill>
                  <a:schemeClr val="tx1"/>
                </a:solidFill>
                <a:effectLst/>
                <a:latin typeface="Arial Narrow" panose="020B0606020202030204" pitchFamily="34" charset="0"/>
                <a:ea typeface="Arial" panose="020B0604020202020204" pitchFamily="34" charset="0"/>
                <a:hlinkClick r:id="rId9">
                  <a:extLst>
                    <a:ext uri="{A12FA001-AC4F-418D-AE19-62706E023703}">
                      <ahyp:hlinkClr xmlns:ahyp="http://schemas.microsoft.com/office/drawing/2018/hyperlinkcolor" val="tx"/>
                    </a:ext>
                  </a:extLst>
                </a:hlinkClick>
              </a:rPr>
              <a:t>https://lenouvelliste.com/article/180860/la-desastreuse-vie-de-la-jeune-christelle</a:t>
            </a:r>
            <a:endParaRPr lang="fr-FR" sz="800" dirty="0">
              <a:solidFill>
                <a:schemeClr val="tx1"/>
              </a:solidFill>
              <a:effectLst/>
              <a:latin typeface="Arial Narrow" panose="020B0606020202030204" pitchFamily="34" charset="0"/>
              <a:ea typeface="Arial" panose="020B0604020202020204" pitchFamily="34" charset="0"/>
            </a:endParaRPr>
          </a:p>
          <a:p>
            <a:pPr marL="800100" lvl="1" indent="-342900" algn="just">
              <a:buFont typeface="Arial" panose="020B0604020202020204" pitchFamily="34" charset="0"/>
              <a:buChar char="•"/>
            </a:pPr>
            <a:endParaRPr lang="en-US" sz="800" dirty="0">
              <a:solidFill>
                <a:srgbClr val="0082A9"/>
              </a:solidFill>
              <a:latin typeface="Arial Narrow" panose="020B0606020202030204" pitchFamily="34" charset="0"/>
            </a:endParaRPr>
          </a:p>
          <a:p>
            <a:pPr marL="800100" lvl="1" indent="-342900">
              <a:buFont typeface="Arial" panose="020B0604020202020204" pitchFamily="34" charset="0"/>
              <a:buChar char="•"/>
            </a:pPr>
            <a:endParaRPr lang="en-US" sz="800" dirty="0">
              <a:solidFill>
                <a:srgbClr val="0082A9"/>
              </a:solidFill>
              <a:latin typeface="Arial Narrow" panose="020B0606020202030204" pitchFamily="34" charset="0"/>
            </a:endParaRPr>
          </a:p>
        </p:txBody>
      </p:sp>
      <p:sp>
        <p:nvSpPr>
          <p:cNvPr id="135" name="Google Shape;135;p17"/>
          <p:cNvSpPr txBox="1"/>
          <p:nvPr/>
        </p:nvSpPr>
        <p:spPr>
          <a:xfrm>
            <a:off x="7524" y="2086024"/>
            <a:ext cx="801367" cy="109092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ctr" rtl="0">
              <a:spcBef>
                <a:spcPts val="0"/>
              </a:spcBef>
              <a:spcAft>
                <a:spcPts val="0"/>
              </a:spcAft>
              <a:buNone/>
            </a:pPr>
            <a:endParaRPr sz="4800" b="1" dirty="0">
              <a:solidFill>
                <a:schemeClr val="lt1"/>
              </a:solidFill>
              <a:latin typeface="Cabin Condensed"/>
              <a:ea typeface="Cabin Condensed"/>
              <a:cs typeface="Cabin Condensed"/>
              <a:sym typeface="Cabin Condensed"/>
            </a:endParaRPr>
          </a:p>
        </p:txBody>
      </p:sp>
      <p:sp>
        <p:nvSpPr>
          <p:cNvPr id="5" name="Google Shape;1051;p51">
            <a:extLst>
              <a:ext uri="{FF2B5EF4-FFF2-40B4-BE49-F238E27FC236}">
                <a16:creationId xmlns:a16="http://schemas.microsoft.com/office/drawing/2014/main" id="{FB8A59FE-A4EF-47F0-B1E5-1869AC341B15}"/>
              </a:ext>
            </a:extLst>
          </p:cNvPr>
          <p:cNvSpPr/>
          <p:nvPr/>
        </p:nvSpPr>
        <p:spPr>
          <a:xfrm>
            <a:off x="181618" y="2319367"/>
            <a:ext cx="345921" cy="529341"/>
          </a:xfrm>
          <a:custGeom>
            <a:avLst/>
            <a:gdLst/>
            <a:ahLst/>
            <a:cxnLst/>
            <a:rect l="l" t="t" r="r" b="b"/>
            <a:pathLst>
              <a:path w="11870" h="20565" extrusionOk="0">
                <a:moveTo>
                  <a:pt x="6301" y="977"/>
                </a:moveTo>
                <a:lnTo>
                  <a:pt x="6423" y="1002"/>
                </a:lnTo>
                <a:lnTo>
                  <a:pt x="6497" y="1075"/>
                </a:lnTo>
                <a:lnTo>
                  <a:pt x="6570" y="1148"/>
                </a:lnTo>
                <a:lnTo>
                  <a:pt x="6594" y="1270"/>
                </a:lnTo>
                <a:lnTo>
                  <a:pt x="6570" y="1368"/>
                </a:lnTo>
                <a:lnTo>
                  <a:pt x="6497" y="1466"/>
                </a:lnTo>
                <a:lnTo>
                  <a:pt x="6423" y="1515"/>
                </a:lnTo>
                <a:lnTo>
                  <a:pt x="6301" y="1539"/>
                </a:lnTo>
                <a:lnTo>
                  <a:pt x="5569" y="1539"/>
                </a:lnTo>
                <a:lnTo>
                  <a:pt x="5446" y="1515"/>
                </a:lnTo>
                <a:lnTo>
                  <a:pt x="5373" y="1466"/>
                </a:lnTo>
                <a:lnTo>
                  <a:pt x="5300" y="1368"/>
                </a:lnTo>
                <a:lnTo>
                  <a:pt x="5276" y="1270"/>
                </a:lnTo>
                <a:lnTo>
                  <a:pt x="5300" y="1148"/>
                </a:lnTo>
                <a:lnTo>
                  <a:pt x="5373" y="1075"/>
                </a:lnTo>
                <a:lnTo>
                  <a:pt x="5446" y="1002"/>
                </a:lnTo>
                <a:lnTo>
                  <a:pt x="5569" y="977"/>
                </a:lnTo>
                <a:close/>
                <a:moveTo>
                  <a:pt x="10575" y="2565"/>
                </a:moveTo>
                <a:lnTo>
                  <a:pt x="10575" y="16706"/>
                </a:lnTo>
                <a:lnTo>
                  <a:pt x="1295" y="16706"/>
                </a:lnTo>
                <a:lnTo>
                  <a:pt x="1295" y="2565"/>
                </a:lnTo>
                <a:close/>
                <a:moveTo>
                  <a:pt x="5935" y="17780"/>
                </a:moveTo>
                <a:lnTo>
                  <a:pt x="6106" y="17805"/>
                </a:lnTo>
                <a:lnTo>
                  <a:pt x="6277" y="17854"/>
                </a:lnTo>
                <a:lnTo>
                  <a:pt x="6423" y="17927"/>
                </a:lnTo>
                <a:lnTo>
                  <a:pt x="6545" y="18025"/>
                </a:lnTo>
                <a:lnTo>
                  <a:pt x="6643" y="18147"/>
                </a:lnTo>
                <a:lnTo>
                  <a:pt x="6716" y="18293"/>
                </a:lnTo>
                <a:lnTo>
                  <a:pt x="6765" y="18464"/>
                </a:lnTo>
                <a:lnTo>
                  <a:pt x="6790" y="18635"/>
                </a:lnTo>
                <a:lnTo>
                  <a:pt x="6765" y="18806"/>
                </a:lnTo>
                <a:lnTo>
                  <a:pt x="6716" y="18977"/>
                </a:lnTo>
                <a:lnTo>
                  <a:pt x="6643" y="19124"/>
                </a:lnTo>
                <a:lnTo>
                  <a:pt x="6545" y="19246"/>
                </a:lnTo>
                <a:lnTo>
                  <a:pt x="6423" y="19343"/>
                </a:lnTo>
                <a:lnTo>
                  <a:pt x="6277" y="19417"/>
                </a:lnTo>
                <a:lnTo>
                  <a:pt x="6106" y="19465"/>
                </a:lnTo>
                <a:lnTo>
                  <a:pt x="5935" y="19490"/>
                </a:lnTo>
                <a:lnTo>
                  <a:pt x="5764" y="19465"/>
                </a:lnTo>
                <a:lnTo>
                  <a:pt x="5593" y="19417"/>
                </a:lnTo>
                <a:lnTo>
                  <a:pt x="5446" y="19343"/>
                </a:lnTo>
                <a:lnTo>
                  <a:pt x="5324" y="19246"/>
                </a:lnTo>
                <a:lnTo>
                  <a:pt x="5227" y="19124"/>
                </a:lnTo>
                <a:lnTo>
                  <a:pt x="5153" y="18977"/>
                </a:lnTo>
                <a:lnTo>
                  <a:pt x="5105" y="18806"/>
                </a:lnTo>
                <a:lnTo>
                  <a:pt x="5080" y="18635"/>
                </a:lnTo>
                <a:lnTo>
                  <a:pt x="5105" y="18464"/>
                </a:lnTo>
                <a:lnTo>
                  <a:pt x="5153" y="18293"/>
                </a:lnTo>
                <a:lnTo>
                  <a:pt x="5227" y="18147"/>
                </a:lnTo>
                <a:lnTo>
                  <a:pt x="5324" y="18025"/>
                </a:lnTo>
                <a:lnTo>
                  <a:pt x="5446" y="17927"/>
                </a:lnTo>
                <a:lnTo>
                  <a:pt x="5593" y="17854"/>
                </a:lnTo>
                <a:lnTo>
                  <a:pt x="5764" y="17805"/>
                </a:lnTo>
                <a:lnTo>
                  <a:pt x="5935" y="17780"/>
                </a:lnTo>
                <a:close/>
                <a:moveTo>
                  <a:pt x="1295" y="0"/>
                </a:moveTo>
                <a:lnTo>
                  <a:pt x="1026" y="25"/>
                </a:lnTo>
                <a:lnTo>
                  <a:pt x="782" y="98"/>
                </a:lnTo>
                <a:lnTo>
                  <a:pt x="562" y="220"/>
                </a:lnTo>
                <a:lnTo>
                  <a:pt x="366" y="367"/>
                </a:lnTo>
                <a:lnTo>
                  <a:pt x="220" y="562"/>
                </a:lnTo>
                <a:lnTo>
                  <a:pt x="98" y="782"/>
                </a:lnTo>
                <a:lnTo>
                  <a:pt x="25" y="1026"/>
                </a:lnTo>
                <a:lnTo>
                  <a:pt x="0" y="1295"/>
                </a:lnTo>
                <a:lnTo>
                  <a:pt x="0" y="19270"/>
                </a:lnTo>
                <a:lnTo>
                  <a:pt x="25" y="19539"/>
                </a:lnTo>
                <a:lnTo>
                  <a:pt x="98" y="19783"/>
                </a:lnTo>
                <a:lnTo>
                  <a:pt x="220" y="20003"/>
                </a:lnTo>
                <a:lnTo>
                  <a:pt x="366" y="20198"/>
                </a:lnTo>
                <a:lnTo>
                  <a:pt x="562" y="20345"/>
                </a:lnTo>
                <a:lnTo>
                  <a:pt x="782" y="20467"/>
                </a:lnTo>
                <a:lnTo>
                  <a:pt x="1026" y="20540"/>
                </a:lnTo>
                <a:lnTo>
                  <a:pt x="1295" y="20565"/>
                </a:lnTo>
                <a:lnTo>
                  <a:pt x="10575" y="20565"/>
                </a:lnTo>
                <a:lnTo>
                  <a:pt x="10844" y="20540"/>
                </a:lnTo>
                <a:lnTo>
                  <a:pt x="11088" y="20467"/>
                </a:lnTo>
                <a:lnTo>
                  <a:pt x="11308" y="20345"/>
                </a:lnTo>
                <a:lnTo>
                  <a:pt x="11503" y="20198"/>
                </a:lnTo>
                <a:lnTo>
                  <a:pt x="11650" y="20003"/>
                </a:lnTo>
                <a:lnTo>
                  <a:pt x="11772" y="19783"/>
                </a:lnTo>
                <a:lnTo>
                  <a:pt x="11845" y="19539"/>
                </a:lnTo>
                <a:lnTo>
                  <a:pt x="11870" y="19270"/>
                </a:lnTo>
                <a:lnTo>
                  <a:pt x="11870" y="1295"/>
                </a:lnTo>
                <a:lnTo>
                  <a:pt x="11845" y="1026"/>
                </a:lnTo>
                <a:lnTo>
                  <a:pt x="11772" y="782"/>
                </a:lnTo>
                <a:lnTo>
                  <a:pt x="11650" y="562"/>
                </a:lnTo>
                <a:lnTo>
                  <a:pt x="11503" y="367"/>
                </a:lnTo>
                <a:lnTo>
                  <a:pt x="11308" y="220"/>
                </a:lnTo>
                <a:lnTo>
                  <a:pt x="11088" y="98"/>
                </a:lnTo>
                <a:lnTo>
                  <a:pt x="10844" y="25"/>
                </a:lnTo>
                <a:lnTo>
                  <a:pt x="10575" y="0"/>
                </a:lnTo>
                <a:close/>
              </a:path>
            </a:pathLst>
          </a:custGeom>
          <a:solidFill>
            <a:schemeClr val="bg1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>
              <a:solidFill>
                <a:schemeClr val="dk1"/>
              </a:solidFill>
            </a:endParaRPr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77A73564-E2F8-4CD9-8713-D29AAEC3D71A}"/>
              </a:ext>
            </a:extLst>
          </p:cNvPr>
          <p:cNvPicPr>
            <a:picLocks noChangeAspect="1"/>
          </p:cNvPicPr>
          <p:nvPr/>
        </p:nvPicPr>
        <p:blipFill>
          <a:blip r:embed="rId10">
            <a:extLst>
              <a:ext uri="{96DAC541-7B7A-43D3-8B79-37D633B846F1}">
                <asvg:svgBlip xmlns:asvg="http://schemas.microsoft.com/office/drawing/2016/SVG/main" r:embed="rId11"/>
              </a:ext>
            </a:extLst>
          </a:blip>
          <a:stretch>
            <a:fillRect/>
          </a:stretch>
        </p:blipFill>
        <p:spPr>
          <a:xfrm>
            <a:off x="6059367" y="1841987"/>
            <a:ext cx="2590162" cy="2669931"/>
          </a:xfrm>
          <a:prstGeom prst="rect">
            <a:avLst/>
          </a:prstGeom>
        </p:spPr>
      </p:pic>
    </p:spTree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1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5" name="Google Shape;115;p15"/>
          <p:cNvSpPr txBox="1">
            <a:spLocks noGrp="1"/>
          </p:cNvSpPr>
          <p:nvPr>
            <p:ph type="title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Christelle’s Story</a:t>
            </a:r>
            <a:endParaRPr dirty="0"/>
          </a:p>
        </p:txBody>
      </p:sp>
      <p:sp>
        <p:nvSpPr>
          <p:cNvPr id="117" name="Google Shape;117;p15"/>
          <p:cNvSpPr txBox="1">
            <a:spLocks noGrp="1"/>
          </p:cNvSpPr>
          <p:nvPr>
            <p:ph type="body" idx="1"/>
          </p:nvPr>
        </p:nvSpPr>
        <p:spPr>
          <a:xfrm>
            <a:off x="855300" y="1618385"/>
            <a:ext cx="4089000" cy="2710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sz="3200" dirty="0"/>
              <a:t>“</a:t>
            </a:r>
            <a:r>
              <a:rPr lang="en-US" dirty="0"/>
              <a:t>I could have avoided this disaster if I had information. </a:t>
            </a:r>
          </a:p>
          <a:p>
            <a:pPr marL="0" indent="0">
              <a:buClr>
                <a:schemeClr val="dk1"/>
              </a:buClr>
              <a:buSzPts val="1100"/>
              <a:buNone/>
            </a:pPr>
            <a:r>
              <a:rPr lang="en-US" dirty="0"/>
              <a:t>I didn't know anything about sexuality, babies, life</a:t>
            </a:r>
            <a:r>
              <a:rPr lang="en-US" sz="3200" dirty="0"/>
              <a:t>”</a:t>
            </a:r>
            <a:endParaRPr dirty="0"/>
          </a:p>
        </p:txBody>
      </p:sp>
      <p:sp>
        <p:nvSpPr>
          <p:cNvPr id="119" name="Google Shape;119;p15"/>
          <p:cNvSpPr txBox="1">
            <a:spLocks noGrp="1"/>
          </p:cNvSpPr>
          <p:nvPr>
            <p:ph type="sldNum" idx="12"/>
          </p:nvPr>
        </p:nvSpPr>
        <p:spPr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2</a:t>
            </a:fld>
            <a:endParaRPr/>
          </a:p>
        </p:txBody>
      </p:sp>
    </p:spTree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Graphic 4">
            <a:extLst>
              <a:ext uri="{FF2B5EF4-FFF2-40B4-BE49-F238E27FC236}">
                <a16:creationId xmlns:a16="http://schemas.microsoft.com/office/drawing/2014/main" id="{F16309F1-8BD6-4D74-9F24-88D7B90BEB56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-3734443" y="-1132704"/>
            <a:ext cx="13828012" cy="8230352"/>
          </a:xfrm>
          <a:prstGeom prst="rect">
            <a:avLst/>
          </a:prstGeom>
        </p:spPr>
      </p:pic>
      <p:sp>
        <p:nvSpPr>
          <p:cNvPr id="231" name="Google Shape;231;p27"/>
          <p:cNvSpPr txBox="1">
            <a:spLocks noGrp="1"/>
          </p:cNvSpPr>
          <p:nvPr>
            <p:ph type="title" idx="4294967295"/>
          </p:nvPr>
        </p:nvSpPr>
        <p:spPr>
          <a:xfrm>
            <a:off x="5052646" y="298939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>
                <a:solidFill>
                  <a:schemeClr val="bg1"/>
                </a:solidFill>
              </a:rPr>
              <a:t>The situation in Ha</a:t>
            </a:r>
            <a:r>
              <a:rPr lang="fr-FR" dirty="0">
                <a:solidFill>
                  <a:schemeClr val="bg1"/>
                </a:solidFill>
                <a:latin typeface="Gill Sans MT" panose="020B0502020104020203" pitchFamily="34" charset="0"/>
              </a:rPr>
              <a:t>ï</a:t>
            </a:r>
            <a:r>
              <a:rPr lang="en" dirty="0">
                <a:solidFill>
                  <a:schemeClr val="bg1"/>
                </a:solidFill>
              </a:rPr>
              <a:t>ti </a:t>
            </a:r>
            <a:endParaRPr dirty="0">
              <a:solidFill>
                <a:schemeClr val="bg1"/>
              </a:solidFill>
            </a:endParaRPr>
          </a:p>
        </p:txBody>
      </p:sp>
      <p:sp>
        <p:nvSpPr>
          <p:cNvPr id="233" name="Google Shape;233;p27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>
                <a:solidFill>
                  <a:schemeClr val="lt1"/>
                </a:solidFill>
              </a:rPr>
              <a:t>3</a:t>
            </a:fld>
            <a:endParaRPr>
              <a:solidFill>
                <a:schemeClr val="lt1"/>
              </a:solidFill>
            </a:endParaRPr>
          </a:p>
        </p:txBody>
      </p:sp>
      <p:sp>
        <p:nvSpPr>
          <p:cNvPr id="17" name="Google Shape;231;p27">
            <a:extLst>
              <a:ext uri="{FF2B5EF4-FFF2-40B4-BE49-F238E27FC236}">
                <a16:creationId xmlns:a16="http://schemas.microsoft.com/office/drawing/2014/main" id="{D1BD2430-D3BA-4F84-B245-8D23D9436EE0}"/>
              </a:ext>
            </a:extLst>
          </p:cNvPr>
          <p:cNvSpPr txBox="1">
            <a:spLocks/>
          </p:cNvSpPr>
          <p:nvPr/>
        </p:nvSpPr>
        <p:spPr>
          <a:xfrm>
            <a:off x="5119511" y="925244"/>
            <a:ext cx="6602100" cy="749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1pPr>
            <a:lvl2pPr marR="0" lvl="1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2pPr>
            <a:lvl3pPr marR="0" lvl="2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3pPr>
            <a:lvl4pPr marR="0" lvl="3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4pPr>
            <a:lvl5pPr marR="0" lvl="4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5pPr>
            <a:lvl6pPr marR="0" lvl="5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6pPr>
            <a:lvl7pPr marR="0" lvl="6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7pPr>
            <a:lvl8pPr marR="0" lvl="7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8pPr>
            <a:lvl9pPr marR="0" lvl="8" algn="l" rtl="0">
              <a:lnSpc>
                <a:spcPct val="90000"/>
              </a:lnSpc>
              <a:spcBef>
                <a:spcPts val="0"/>
              </a:spcBef>
              <a:spcAft>
                <a:spcPts val="0"/>
              </a:spcAft>
              <a:buClr>
                <a:schemeClr val="accent2"/>
              </a:buClr>
              <a:buSzPts val="3200"/>
              <a:buFont typeface="Cabin Condensed SemiBold"/>
              <a:buNone/>
              <a:defRPr sz="3200" b="0" i="0" u="none" strike="noStrike" cap="none">
                <a:solidFill>
                  <a:schemeClr val="accent2"/>
                </a:solidFill>
                <a:latin typeface="Cabin Condensed SemiBold"/>
                <a:ea typeface="Cabin Condensed SemiBold"/>
                <a:cs typeface="Cabin Condensed SemiBold"/>
                <a:sym typeface="Cabin Condensed SemiBold"/>
              </a:defRPr>
            </a:lvl9pPr>
          </a:lstStyle>
          <a:p>
            <a:pPr marL="342900" indent="-342900">
              <a:buClr>
                <a:srgbClr val="FF9C00"/>
              </a:buClr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</a:rPr>
              <a:t>1st in </a:t>
            </a:r>
            <a:r>
              <a:rPr lang="fr-FR" sz="2400" dirty="0" err="1">
                <a:solidFill>
                  <a:schemeClr val="bg1"/>
                </a:solidFill>
              </a:rPr>
              <a:t>fertility</a:t>
            </a:r>
            <a:r>
              <a:rPr lang="fr-FR" sz="2400" dirty="0">
                <a:solidFill>
                  <a:schemeClr val="bg1"/>
                </a:solidFill>
              </a:rPr>
              <a:t> rate</a:t>
            </a:r>
          </a:p>
          <a:p>
            <a:pPr marL="342900" indent="-342900">
              <a:buClr>
                <a:srgbClr val="FF9C00"/>
              </a:buClr>
              <a:buFont typeface="Arial" panose="020B0604020202020204" pitchFamily="34" charset="0"/>
              <a:buChar char="•"/>
            </a:pPr>
            <a:r>
              <a:rPr lang="fr-FR" sz="2400" dirty="0">
                <a:solidFill>
                  <a:schemeClr val="bg1"/>
                </a:solidFill>
              </a:rPr>
              <a:t>Last in GDP per capita</a:t>
            </a:r>
          </a:p>
        </p:txBody>
      </p:sp>
    </p:spTree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2" name="Google Shape;162;p21"/>
          <p:cNvSpPr txBox="1">
            <a:spLocks noGrp="1"/>
          </p:cNvSpPr>
          <p:nvPr>
            <p:ph type="ctrTitle" idx="4294967295"/>
          </p:nvPr>
        </p:nvSpPr>
        <p:spPr>
          <a:xfrm>
            <a:off x="855300" y="970544"/>
            <a:ext cx="4676400" cy="17598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lnSpc>
                <a:spcPct val="8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" sz="7200" dirty="0"/>
              <a:t>Hypothesis</a:t>
            </a:r>
            <a:endParaRPr sz="7200" dirty="0"/>
          </a:p>
        </p:txBody>
      </p:sp>
      <p:sp>
        <p:nvSpPr>
          <p:cNvPr id="163" name="Google Shape;163;p21"/>
          <p:cNvSpPr txBox="1">
            <a:spLocks noGrp="1"/>
          </p:cNvSpPr>
          <p:nvPr>
            <p:ph type="subTitle" idx="4294967295"/>
          </p:nvPr>
        </p:nvSpPr>
        <p:spPr>
          <a:xfrm>
            <a:off x="855300" y="2219843"/>
            <a:ext cx="4676400" cy="2496837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There is a set of characteristics specific to </a:t>
            </a:r>
            <a:r>
              <a:rPr lang="en-US" dirty="0" err="1"/>
              <a:t>Ha</a:t>
            </a:r>
            <a:r>
              <a:rPr lang="en-US" dirty="0" err="1">
                <a:latin typeface="Gill Sans MT" panose="020B0502020104020203" pitchFamily="34" charset="0"/>
              </a:rPr>
              <a:t>ï</a:t>
            </a:r>
            <a:r>
              <a:rPr lang="en-US" dirty="0" err="1"/>
              <a:t>ti</a:t>
            </a:r>
            <a:r>
              <a:rPr lang="en-US" dirty="0"/>
              <a:t> that can be use </a:t>
            </a:r>
          </a:p>
          <a:p>
            <a:pPr marL="0" lvl="0" indent="0" algn="l" rtl="0">
              <a:spcBef>
                <a:spcPts val="600"/>
              </a:spcBef>
              <a:spcAft>
                <a:spcPts val="0"/>
              </a:spcAft>
              <a:buNone/>
            </a:pPr>
            <a:r>
              <a:rPr lang="en-US" dirty="0"/>
              <a:t>to identify women with a high level of fertility</a:t>
            </a:r>
          </a:p>
        </p:txBody>
      </p:sp>
      <p:sp>
        <p:nvSpPr>
          <p:cNvPr id="164" name="Google Shape;164;p21"/>
          <p:cNvSpPr/>
          <p:nvPr/>
        </p:nvSpPr>
        <p:spPr>
          <a:xfrm>
            <a:off x="7465019" y="3726594"/>
            <a:ext cx="347441" cy="33174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3" name="Google Shape;173;p21"/>
          <p:cNvSpPr/>
          <p:nvPr/>
        </p:nvSpPr>
        <p:spPr>
          <a:xfrm rot="2466844">
            <a:off x="5709630" y="2152214"/>
            <a:ext cx="482721" cy="460918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4" name="Google Shape;174;p21"/>
          <p:cNvSpPr/>
          <p:nvPr/>
        </p:nvSpPr>
        <p:spPr>
          <a:xfrm rot="-1609319">
            <a:off x="6415602" y="2442231"/>
            <a:ext cx="347370" cy="33168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5" name="Google Shape;175;p21"/>
          <p:cNvSpPr/>
          <p:nvPr/>
        </p:nvSpPr>
        <p:spPr>
          <a:xfrm rot="2926209">
            <a:off x="8521920" y="2704998"/>
            <a:ext cx="260162" cy="248411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6" name="Google Shape;176;p21"/>
          <p:cNvSpPr/>
          <p:nvPr/>
        </p:nvSpPr>
        <p:spPr>
          <a:xfrm rot="-1609052">
            <a:off x="7439323" y="1040920"/>
            <a:ext cx="234385" cy="223799"/>
          </a:xfrm>
          <a:custGeom>
            <a:avLst/>
            <a:gdLst/>
            <a:ahLst/>
            <a:cxnLst/>
            <a:rect l="l" t="t" r="r" b="b"/>
            <a:pathLst>
              <a:path w="15144" h="14460" extrusionOk="0">
                <a:moveTo>
                  <a:pt x="7572" y="1"/>
                </a:moveTo>
                <a:lnTo>
                  <a:pt x="7499" y="25"/>
                </a:lnTo>
                <a:lnTo>
                  <a:pt x="7401" y="74"/>
                </a:lnTo>
                <a:lnTo>
                  <a:pt x="7328" y="172"/>
                </a:lnTo>
                <a:lnTo>
                  <a:pt x="7255" y="294"/>
                </a:lnTo>
                <a:lnTo>
                  <a:pt x="5594" y="4104"/>
                </a:lnTo>
                <a:lnTo>
                  <a:pt x="5521" y="4226"/>
                </a:lnTo>
                <a:lnTo>
                  <a:pt x="5398" y="4373"/>
                </a:lnTo>
                <a:lnTo>
                  <a:pt x="5276" y="4495"/>
                </a:lnTo>
                <a:lnTo>
                  <a:pt x="5130" y="4617"/>
                </a:lnTo>
                <a:lnTo>
                  <a:pt x="4983" y="4715"/>
                </a:lnTo>
                <a:lnTo>
                  <a:pt x="4812" y="4788"/>
                </a:lnTo>
                <a:lnTo>
                  <a:pt x="4666" y="4861"/>
                </a:lnTo>
                <a:lnTo>
                  <a:pt x="4495" y="4886"/>
                </a:lnTo>
                <a:lnTo>
                  <a:pt x="392" y="5301"/>
                </a:lnTo>
                <a:lnTo>
                  <a:pt x="245" y="5325"/>
                </a:lnTo>
                <a:lnTo>
                  <a:pt x="123" y="5374"/>
                </a:lnTo>
                <a:lnTo>
                  <a:pt x="50" y="5423"/>
                </a:lnTo>
                <a:lnTo>
                  <a:pt x="1" y="5521"/>
                </a:lnTo>
                <a:lnTo>
                  <a:pt x="1" y="5594"/>
                </a:lnTo>
                <a:lnTo>
                  <a:pt x="25" y="5692"/>
                </a:lnTo>
                <a:lnTo>
                  <a:pt x="74" y="5789"/>
                </a:lnTo>
                <a:lnTo>
                  <a:pt x="196" y="5911"/>
                </a:lnTo>
                <a:lnTo>
                  <a:pt x="3274" y="8647"/>
                </a:lnTo>
                <a:lnTo>
                  <a:pt x="3396" y="8769"/>
                </a:lnTo>
                <a:lnTo>
                  <a:pt x="3493" y="8915"/>
                </a:lnTo>
                <a:lnTo>
                  <a:pt x="3567" y="9086"/>
                </a:lnTo>
                <a:lnTo>
                  <a:pt x="3640" y="9257"/>
                </a:lnTo>
                <a:lnTo>
                  <a:pt x="3689" y="9428"/>
                </a:lnTo>
                <a:lnTo>
                  <a:pt x="3713" y="9599"/>
                </a:lnTo>
                <a:lnTo>
                  <a:pt x="3713" y="9770"/>
                </a:lnTo>
                <a:lnTo>
                  <a:pt x="3689" y="9941"/>
                </a:lnTo>
                <a:lnTo>
                  <a:pt x="2810" y="13995"/>
                </a:lnTo>
                <a:lnTo>
                  <a:pt x="2785" y="14142"/>
                </a:lnTo>
                <a:lnTo>
                  <a:pt x="2810" y="14240"/>
                </a:lnTo>
                <a:lnTo>
                  <a:pt x="2834" y="14337"/>
                </a:lnTo>
                <a:lnTo>
                  <a:pt x="2883" y="14411"/>
                </a:lnTo>
                <a:lnTo>
                  <a:pt x="2981" y="14435"/>
                </a:lnTo>
                <a:lnTo>
                  <a:pt x="3078" y="14459"/>
                </a:lnTo>
                <a:lnTo>
                  <a:pt x="3200" y="14411"/>
                </a:lnTo>
                <a:lnTo>
                  <a:pt x="3322" y="14362"/>
                </a:lnTo>
                <a:lnTo>
                  <a:pt x="6888" y="12261"/>
                </a:lnTo>
                <a:lnTo>
                  <a:pt x="7035" y="12188"/>
                </a:lnTo>
                <a:lnTo>
                  <a:pt x="7206" y="12139"/>
                </a:lnTo>
                <a:lnTo>
                  <a:pt x="7401" y="12115"/>
                </a:lnTo>
                <a:lnTo>
                  <a:pt x="7743" y="12115"/>
                </a:lnTo>
                <a:lnTo>
                  <a:pt x="7938" y="12139"/>
                </a:lnTo>
                <a:lnTo>
                  <a:pt x="8109" y="12188"/>
                </a:lnTo>
                <a:lnTo>
                  <a:pt x="8256" y="12261"/>
                </a:lnTo>
                <a:lnTo>
                  <a:pt x="11822" y="14362"/>
                </a:lnTo>
                <a:lnTo>
                  <a:pt x="11944" y="14411"/>
                </a:lnTo>
                <a:lnTo>
                  <a:pt x="12066" y="14459"/>
                </a:lnTo>
                <a:lnTo>
                  <a:pt x="12164" y="14435"/>
                </a:lnTo>
                <a:lnTo>
                  <a:pt x="12261" y="14411"/>
                </a:lnTo>
                <a:lnTo>
                  <a:pt x="12310" y="14337"/>
                </a:lnTo>
                <a:lnTo>
                  <a:pt x="12335" y="14240"/>
                </a:lnTo>
                <a:lnTo>
                  <a:pt x="12359" y="14142"/>
                </a:lnTo>
                <a:lnTo>
                  <a:pt x="12335" y="13995"/>
                </a:lnTo>
                <a:lnTo>
                  <a:pt x="11455" y="9941"/>
                </a:lnTo>
                <a:lnTo>
                  <a:pt x="11431" y="9770"/>
                </a:lnTo>
                <a:lnTo>
                  <a:pt x="11431" y="9599"/>
                </a:lnTo>
                <a:lnTo>
                  <a:pt x="11455" y="9428"/>
                </a:lnTo>
                <a:lnTo>
                  <a:pt x="11504" y="9257"/>
                </a:lnTo>
                <a:lnTo>
                  <a:pt x="11577" y="9086"/>
                </a:lnTo>
                <a:lnTo>
                  <a:pt x="11651" y="8915"/>
                </a:lnTo>
                <a:lnTo>
                  <a:pt x="11748" y="8769"/>
                </a:lnTo>
                <a:lnTo>
                  <a:pt x="11870" y="8647"/>
                </a:lnTo>
                <a:lnTo>
                  <a:pt x="14948" y="5911"/>
                </a:lnTo>
                <a:lnTo>
                  <a:pt x="15070" y="5789"/>
                </a:lnTo>
                <a:lnTo>
                  <a:pt x="15119" y="5692"/>
                </a:lnTo>
                <a:lnTo>
                  <a:pt x="15143" y="5594"/>
                </a:lnTo>
                <a:lnTo>
                  <a:pt x="15143" y="5521"/>
                </a:lnTo>
                <a:lnTo>
                  <a:pt x="15094" y="5423"/>
                </a:lnTo>
                <a:lnTo>
                  <a:pt x="15021" y="5374"/>
                </a:lnTo>
                <a:lnTo>
                  <a:pt x="14899" y="5325"/>
                </a:lnTo>
                <a:lnTo>
                  <a:pt x="14752" y="5301"/>
                </a:lnTo>
                <a:lnTo>
                  <a:pt x="10649" y="4886"/>
                </a:lnTo>
                <a:lnTo>
                  <a:pt x="10478" y="4861"/>
                </a:lnTo>
                <a:lnTo>
                  <a:pt x="10332" y="4788"/>
                </a:lnTo>
                <a:lnTo>
                  <a:pt x="10161" y="4715"/>
                </a:lnTo>
                <a:lnTo>
                  <a:pt x="10014" y="4617"/>
                </a:lnTo>
                <a:lnTo>
                  <a:pt x="9868" y="4495"/>
                </a:lnTo>
                <a:lnTo>
                  <a:pt x="9746" y="4373"/>
                </a:lnTo>
                <a:lnTo>
                  <a:pt x="9624" y="4226"/>
                </a:lnTo>
                <a:lnTo>
                  <a:pt x="9550" y="4104"/>
                </a:lnTo>
                <a:lnTo>
                  <a:pt x="7890" y="294"/>
                </a:lnTo>
                <a:lnTo>
                  <a:pt x="7816" y="172"/>
                </a:lnTo>
                <a:lnTo>
                  <a:pt x="7743" y="74"/>
                </a:lnTo>
                <a:lnTo>
                  <a:pt x="7645" y="25"/>
                </a:lnTo>
                <a:lnTo>
                  <a:pt x="7572" y="1"/>
                </a:lnTo>
                <a:close/>
              </a:path>
            </a:pathLst>
          </a:custGeom>
          <a:solidFill>
            <a:srgbClr val="FFE599"/>
          </a:solidFill>
          <a:ln>
            <a:noFill/>
          </a:ln>
        </p:spPr>
        <p:txBody>
          <a:bodyPr spcFirstLastPara="1" wrap="square" lIns="91425" tIns="91425" rIns="91425" bIns="91425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77" name="Google Shape;177;p2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4</a:t>
            </a:fld>
            <a:endParaRPr/>
          </a:p>
        </p:txBody>
      </p:sp>
      <p:pic>
        <p:nvPicPr>
          <p:cNvPr id="4" name="Graphic 3">
            <a:extLst>
              <a:ext uri="{FF2B5EF4-FFF2-40B4-BE49-F238E27FC236}">
                <a16:creationId xmlns:a16="http://schemas.microsoft.com/office/drawing/2014/main" id="{4E7A2BCC-7116-4747-9997-AA7782E6E754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4758049" y="1085157"/>
            <a:ext cx="4385951" cy="4094664"/>
          </a:xfrm>
          <a:prstGeom prst="rect">
            <a:avLst/>
          </a:prstGeom>
        </p:spPr>
      </p:pic>
    </p:spTree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4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46" name="Google Shape;146;p19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Goals</a:t>
            </a:r>
            <a:endParaRPr dirty="0"/>
          </a:p>
        </p:txBody>
      </p:sp>
      <p:sp>
        <p:nvSpPr>
          <p:cNvPr id="147" name="Google Shape;147;p19"/>
          <p:cNvSpPr txBox="1">
            <a:spLocks noGrp="1"/>
          </p:cNvSpPr>
          <p:nvPr>
            <p:ph type="body" idx="1"/>
          </p:nvPr>
        </p:nvSpPr>
        <p:spPr>
          <a:xfrm>
            <a:off x="855300" y="1353950"/>
            <a:ext cx="4959346" cy="3033900"/>
          </a:xfrm>
          <a:prstGeom prst="rect">
            <a:avLst/>
          </a:prstGeom>
        </p:spPr>
        <p:txBody>
          <a:bodyPr spcFirstLastPara="1" wrap="square" lIns="0" tIns="0" rIns="0" bIns="0" anchor="t" anchorCtr="0">
            <a:noAutofit/>
          </a:bodyPr>
          <a:lstStyle/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Describe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the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demographic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,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socioeconomic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and </a:t>
            </a:r>
            <a:r>
              <a:rPr lang="fr-FR" sz="1800" i="1" u="none" strike="noStrike" dirty="0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reproductive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characteristics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that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influence the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fertility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of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Haitian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woman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</a:p>
          <a:p>
            <a:pPr marL="0" marR="0" lvl="0" indent="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None/>
            </a:pPr>
            <a:endParaRPr lang="fr-FR" sz="1800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  <a:p>
            <a:pPr marL="342900" marR="0" lvl="0" indent="-342900">
              <a:lnSpc>
                <a:spcPct val="115000"/>
              </a:lnSpc>
              <a:spcBef>
                <a:spcPts val="0"/>
              </a:spcBef>
              <a:spcAft>
                <a:spcPts val="0"/>
              </a:spcAft>
              <a:buFont typeface="Arial" panose="020B0604020202020204" pitchFamily="34" charset="0"/>
              <a:buChar char="●"/>
            </a:pP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Create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 model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that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can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predict</a:t>
            </a:r>
            <a:r>
              <a:rPr lang="fr-FR" sz="1800" i="1" u="none" strike="noStrike" dirty="0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the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level</a:t>
            </a:r>
            <a:r>
              <a:rPr lang="fr-FR" sz="1800" i="1" u="none" strike="noStrike" dirty="0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 of  </a:t>
            </a:r>
            <a:r>
              <a:rPr lang="fr-FR" sz="1800" i="1" u="none" strike="noStrike" dirty="0" err="1">
                <a:solidFill>
                  <a:srgbClr val="FF9C00"/>
                </a:solidFill>
                <a:effectLst/>
                <a:latin typeface="Arial" panose="020B0604020202020204" pitchFamily="34" charset="0"/>
                <a:ea typeface="Arial" panose="020B0604020202020204" pitchFamily="34" charset="0"/>
              </a:rPr>
              <a:t>fertility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of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Haitian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woman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base on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demographic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socioeconomic</a:t>
            </a:r>
            <a:r>
              <a:rPr lang="fr-FR" sz="1800" i="1" u="none" strike="noStrike" dirty="0">
                <a:effectLst/>
                <a:latin typeface="Arial" panose="020B0604020202020204" pitchFamily="34" charset="0"/>
                <a:ea typeface="Arial" panose="020B0604020202020204" pitchFamily="34" charset="0"/>
              </a:rPr>
              <a:t> and reproductive </a:t>
            </a:r>
            <a:r>
              <a:rPr lang="fr-FR" sz="1800" i="1" u="none" strike="noStrike" dirty="0" err="1">
                <a:effectLst/>
                <a:latin typeface="Arial" panose="020B0604020202020204" pitchFamily="34" charset="0"/>
                <a:ea typeface="Arial" panose="020B0604020202020204" pitchFamily="34" charset="0"/>
              </a:rPr>
              <a:t>history</a:t>
            </a:r>
            <a:endParaRPr lang="fr-FR" sz="1800" i="1" u="none" strike="noStrike" dirty="0">
              <a:effectLst/>
              <a:latin typeface="Arial" panose="020B0604020202020204" pitchFamily="34" charset="0"/>
              <a:ea typeface="Arial" panose="020B0604020202020204" pitchFamily="34" charset="0"/>
            </a:endParaRPr>
          </a:p>
        </p:txBody>
      </p:sp>
      <p:sp>
        <p:nvSpPr>
          <p:cNvPr id="148" name="Google Shape;148;p19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5</a:t>
            </a:fld>
            <a:endParaRPr/>
          </a:p>
        </p:txBody>
      </p:sp>
      <p:pic>
        <p:nvPicPr>
          <p:cNvPr id="3" name="Graphic 2">
            <a:extLst>
              <a:ext uri="{FF2B5EF4-FFF2-40B4-BE49-F238E27FC236}">
                <a16:creationId xmlns:a16="http://schemas.microsoft.com/office/drawing/2014/main" id="{FAFDE9B2-AD68-43EC-A478-FD565ADB3A61}"/>
              </a:ext>
            </a:extLst>
          </p:cNvPr>
          <p:cNvPicPr>
            <a:picLocks noChangeAspect="1"/>
          </p:cNvPicPr>
          <p:nvPr/>
        </p:nvPicPr>
        <p:blipFill>
          <a:blip r:embed="rId3">
            <a:extLst>
              <a:ext uri="{96DAC541-7B7A-43D3-8B79-37D633B846F1}">
                <asvg:svgBlip xmlns:asvg="http://schemas.microsoft.com/office/drawing/2016/SVG/main" r:embed="rId4"/>
              </a:ext>
            </a:extLst>
          </a:blip>
          <a:stretch>
            <a:fillRect/>
          </a:stretch>
        </p:blipFill>
        <p:spPr>
          <a:xfrm>
            <a:off x="6006693" y="1408850"/>
            <a:ext cx="2901414" cy="3184647"/>
          </a:xfrm>
          <a:prstGeom prst="rect">
            <a:avLst/>
          </a:prstGeom>
        </p:spPr>
      </p:pic>
    </p:spTree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0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05" name="Google Shape;205;p25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Methodology</a:t>
            </a:r>
            <a:endParaRPr dirty="0"/>
          </a:p>
        </p:txBody>
      </p:sp>
      <p:sp>
        <p:nvSpPr>
          <p:cNvPr id="206" name="Google Shape;206;p25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6</a:t>
            </a:fld>
            <a:endParaRPr/>
          </a:p>
        </p:txBody>
      </p:sp>
      <p:grpSp>
        <p:nvGrpSpPr>
          <p:cNvPr id="207" name="Google Shape;207;p25"/>
          <p:cNvGrpSpPr/>
          <p:nvPr/>
        </p:nvGrpSpPr>
        <p:grpSpPr>
          <a:xfrm>
            <a:off x="1174581" y="1695250"/>
            <a:ext cx="3175200" cy="3175200"/>
            <a:chOff x="2820225" y="891450"/>
            <a:chExt cx="3175200" cy="3175200"/>
          </a:xfrm>
        </p:grpSpPr>
        <p:sp>
          <p:nvSpPr>
            <p:cNvPr id="208" name="Google Shape;208;p25"/>
            <p:cNvSpPr/>
            <p:nvPr/>
          </p:nvSpPr>
          <p:spPr>
            <a:xfrm rot="10800000">
              <a:off x="2820225" y="891450"/>
              <a:ext cx="3175200" cy="3175200"/>
            </a:xfrm>
            <a:prstGeom prst="blockArc">
              <a:avLst>
                <a:gd name="adj1" fmla="val 5399801"/>
                <a:gd name="adj2" fmla="val 3012680"/>
                <a:gd name="adj3" fmla="val 6939"/>
              </a:avLst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209" name="Google Shape;209;p25"/>
            <p:cNvSpPr/>
            <p:nvPr/>
          </p:nvSpPr>
          <p:spPr>
            <a:xfrm rot="10800000">
              <a:off x="3175023" y="1179900"/>
              <a:ext cx="450600" cy="450600"/>
            </a:xfrm>
            <a:prstGeom prst="rtTriangle">
              <a:avLst/>
            </a:prstGeom>
            <a:solidFill>
              <a:schemeClr val="l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</p:grpSp>
      <p:grpSp>
        <p:nvGrpSpPr>
          <p:cNvPr id="210" name="Google Shape;210;p25"/>
          <p:cNvGrpSpPr/>
          <p:nvPr/>
        </p:nvGrpSpPr>
        <p:grpSpPr>
          <a:xfrm>
            <a:off x="3519900" y="2769791"/>
            <a:ext cx="1332300" cy="914700"/>
            <a:chOff x="5130375" y="2422675"/>
            <a:chExt cx="1332300" cy="914700"/>
          </a:xfrm>
        </p:grpSpPr>
        <p:sp>
          <p:nvSpPr>
            <p:cNvPr id="211" name="Google Shape;211;p25"/>
            <p:cNvSpPr/>
            <p:nvPr/>
          </p:nvSpPr>
          <p:spPr>
            <a:xfrm>
              <a:off x="5130375" y="2707675"/>
              <a:ext cx="1332300" cy="629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Remove null observation and correcting data type</a:t>
              </a:r>
              <a:endParaRPr sz="17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2" name="Google Shape;212;p25"/>
            <p:cNvSpPr/>
            <p:nvPr/>
          </p:nvSpPr>
          <p:spPr>
            <a:xfrm>
              <a:off x="51303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Data Cleaning</a:t>
              </a:r>
              <a:endParaRPr sz="1100" b="1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13" name="Google Shape;213;p25"/>
          <p:cNvGrpSpPr/>
          <p:nvPr/>
        </p:nvGrpSpPr>
        <p:grpSpPr>
          <a:xfrm>
            <a:off x="2187600" y="1443225"/>
            <a:ext cx="1332300" cy="914700"/>
            <a:chOff x="3798075" y="709250"/>
            <a:chExt cx="1332300" cy="914700"/>
          </a:xfrm>
        </p:grpSpPr>
        <p:sp>
          <p:nvSpPr>
            <p:cNvPr id="214" name="Google Shape;214;p25"/>
            <p:cNvSpPr/>
            <p:nvPr/>
          </p:nvSpPr>
          <p:spPr>
            <a:xfrm>
              <a:off x="3798075" y="994250"/>
              <a:ext cx="1332300" cy="629700"/>
            </a:xfrm>
            <a:prstGeom prst="rect">
              <a:avLst/>
            </a:prstGeom>
            <a:solidFill>
              <a:schemeClr val="accent1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Demographic and health survey program</a:t>
              </a:r>
              <a:endParaRPr sz="17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5" name="Google Shape;215;p25"/>
            <p:cNvSpPr/>
            <p:nvPr/>
          </p:nvSpPr>
          <p:spPr>
            <a:xfrm>
              <a:off x="3798075" y="709250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2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Data Collection</a:t>
              </a:r>
              <a:endParaRPr sz="1100" b="1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216" name="Google Shape;216;p25"/>
          <p:cNvGrpSpPr/>
          <p:nvPr/>
        </p:nvGrpSpPr>
        <p:grpSpPr>
          <a:xfrm>
            <a:off x="855300" y="2769791"/>
            <a:ext cx="1332300" cy="914700"/>
            <a:chOff x="2465775" y="2422675"/>
            <a:chExt cx="1332300" cy="914700"/>
          </a:xfrm>
        </p:grpSpPr>
        <p:sp>
          <p:nvSpPr>
            <p:cNvPr id="217" name="Google Shape;217;p25"/>
            <p:cNvSpPr/>
            <p:nvPr/>
          </p:nvSpPr>
          <p:spPr>
            <a:xfrm>
              <a:off x="2465775" y="2707675"/>
              <a:ext cx="1332300" cy="629700"/>
            </a:xfrm>
            <a:prstGeom prst="rect">
              <a:avLst/>
            </a:prstGeom>
            <a:solidFill>
              <a:schemeClr val="accent5"/>
            </a:solidFill>
            <a:ln>
              <a:solidFill>
                <a:srgbClr val="FF9C00"/>
              </a:solidFill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dirty="0" err="1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Regression</a:t>
              </a:r>
              <a:endParaRPr lang="fr-FR" sz="11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  <a:p>
              <a:pPr marL="0" lvl="0" indent="0" algn="l" rtl="0">
                <a:lnSpc>
                  <a:spcPct val="15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fr-FR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Classification</a:t>
              </a:r>
              <a:endParaRPr lang="fr-FR" sz="17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218" name="Google Shape;218;p25"/>
            <p:cNvSpPr/>
            <p:nvPr/>
          </p:nvSpPr>
          <p:spPr>
            <a:xfrm>
              <a:off x="24657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6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Machine learning</a:t>
              </a:r>
              <a:endParaRPr sz="11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grpSp>
        <p:nvGrpSpPr>
          <p:cNvPr id="16" name="Google Shape;210;p25">
            <a:extLst>
              <a:ext uri="{FF2B5EF4-FFF2-40B4-BE49-F238E27FC236}">
                <a16:creationId xmlns:a16="http://schemas.microsoft.com/office/drawing/2014/main" id="{4BECD62C-2400-4EA6-B2AD-3FF8CABBF92C}"/>
              </a:ext>
            </a:extLst>
          </p:cNvPr>
          <p:cNvGrpSpPr/>
          <p:nvPr/>
        </p:nvGrpSpPr>
        <p:grpSpPr>
          <a:xfrm>
            <a:off x="2000031" y="4149160"/>
            <a:ext cx="1739631" cy="914700"/>
            <a:chOff x="5130375" y="2422675"/>
            <a:chExt cx="1332300" cy="914700"/>
          </a:xfrm>
        </p:grpSpPr>
        <p:sp>
          <p:nvSpPr>
            <p:cNvPr id="17" name="Google Shape;211;p25">
              <a:extLst>
                <a:ext uri="{FF2B5EF4-FFF2-40B4-BE49-F238E27FC236}">
                  <a16:creationId xmlns:a16="http://schemas.microsoft.com/office/drawing/2014/main" id="{BC9946C3-0586-4536-B2A3-7AB83122D6C1}"/>
                </a:ext>
              </a:extLst>
            </p:cNvPr>
            <p:cNvSpPr/>
            <p:nvPr/>
          </p:nvSpPr>
          <p:spPr>
            <a:xfrm>
              <a:off x="5130375" y="2707675"/>
              <a:ext cx="1332300" cy="629700"/>
            </a:xfrm>
            <a:prstGeom prst="rect">
              <a:avLst/>
            </a:prstGeom>
            <a:solidFill>
              <a:schemeClr val="accent3"/>
            </a:solidFill>
            <a:ln>
              <a:noFill/>
            </a:ln>
          </p:spPr>
          <p:txBody>
            <a:bodyPr spcFirstLastPara="1" wrap="square" lIns="91425" tIns="91425" rIns="91425" bIns="91425" anchor="t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General understanding of how the variables affect the fertility.</a:t>
              </a:r>
              <a:endParaRPr sz="1700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  <p:sp>
          <p:nvSpPr>
            <p:cNvPr id="18" name="Google Shape;212;p25">
              <a:extLst>
                <a:ext uri="{FF2B5EF4-FFF2-40B4-BE49-F238E27FC236}">
                  <a16:creationId xmlns:a16="http://schemas.microsoft.com/office/drawing/2014/main" id="{5B205DFD-68B8-4CA3-A02A-E5A7896506B2}"/>
                </a:ext>
              </a:extLst>
            </p:cNvPr>
            <p:cNvSpPr/>
            <p:nvPr/>
          </p:nvSpPr>
          <p:spPr>
            <a:xfrm>
              <a:off x="5130375" y="2422675"/>
              <a:ext cx="1332300" cy="285000"/>
            </a:xfrm>
            <a:prstGeom prst="round1Rect">
              <a:avLst>
                <a:gd name="adj" fmla="val 50000"/>
              </a:avLst>
            </a:prstGeom>
            <a:solidFill>
              <a:schemeClr val="accent4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" sz="1100" b="1" dirty="0">
                  <a:solidFill>
                    <a:schemeClr val="lt1"/>
                  </a:solidFill>
                  <a:latin typeface="News Cycle"/>
                  <a:ea typeface="News Cycle"/>
                  <a:cs typeface="News Cycle"/>
                  <a:sym typeface="News Cycle"/>
                </a:rPr>
                <a:t>Exploratory data analyze</a:t>
              </a:r>
              <a:endParaRPr sz="1100" b="1" dirty="0">
                <a:solidFill>
                  <a:schemeClr val="lt1"/>
                </a:solidFill>
                <a:latin typeface="News Cycle"/>
                <a:ea typeface="News Cycle"/>
                <a:cs typeface="News Cycle"/>
                <a:sym typeface="News Cycle"/>
              </a:endParaRPr>
            </a:p>
          </p:txBody>
        </p:sp>
      </p:grpSp>
      <p:pic>
        <p:nvPicPr>
          <p:cNvPr id="2" name="Picture 1">
            <a:extLst>
              <a:ext uri="{FF2B5EF4-FFF2-40B4-BE49-F238E27FC236}">
                <a16:creationId xmlns:a16="http://schemas.microsoft.com/office/drawing/2014/main" id="{59C3A06A-EF98-43EB-921A-80163043FC14}"/>
              </a:ext>
            </a:extLst>
          </p:cNvPr>
          <p:cNvPicPr>
            <a:picLocks noChangeAspect="1"/>
          </p:cNvPicPr>
          <p:nvPr/>
        </p:nvPicPr>
        <p:blipFill>
          <a:blip r:embed="rId3">
            <a:clrChange>
              <a:clrFrom>
                <a:srgbClr val="FFFFFF"/>
              </a:clrFrom>
              <a:clrTo>
                <a:srgbClr val="FFFFFF">
                  <a:alpha val="0"/>
                </a:srgbClr>
              </a:clrTo>
            </a:clrChange>
          </a:blip>
          <a:stretch>
            <a:fillRect/>
          </a:stretch>
        </p:blipFill>
        <p:spPr>
          <a:xfrm>
            <a:off x="6967892" y="1852246"/>
            <a:ext cx="1635933" cy="2730594"/>
          </a:xfrm>
          <a:prstGeom prst="rect">
            <a:avLst/>
          </a:prstGeom>
        </p:spPr>
      </p:pic>
    </p:spTree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and Insights</a:t>
            </a:r>
            <a:endParaRPr dirty="0"/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7</a:t>
            </a:fld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95B444-D997-4A1C-AAE2-B6C5A1B67510}"/>
              </a:ext>
            </a:extLst>
          </p:cNvPr>
          <p:cNvPicPr>
            <a:picLocks/>
          </p:cNvPicPr>
          <p:nvPr/>
        </p:nvPicPr>
        <p:blipFill>
          <a:blip r:embed="rId3"/>
          <a:stretch>
            <a:fillRect/>
          </a:stretch>
        </p:blipFill>
        <p:spPr>
          <a:xfrm>
            <a:off x="855300" y="1417270"/>
            <a:ext cx="1948932" cy="16367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B0A6FE-411D-4D5C-9C20-61099E566B9A}"/>
              </a:ext>
            </a:extLst>
          </p:cNvPr>
          <p:cNvPicPr>
            <a:picLocks/>
          </p:cNvPicPr>
          <p:nvPr/>
        </p:nvPicPr>
        <p:blipFill>
          <a:blip r:embed="rId4"/>
          <a:stretch>
            <a:fillRect/>
          </a:stretch>
        </p:blipFill>
        <p:spPr>
          <a:xfrm>
            <a:off x="2804232" y="3103092"/>
            <a:ext cx="1947672" cy="16367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9D686BB-6634-4ED3-B825-711404A4A2C2}"/>
              </a:ext>
            </a:extLst>
          </p:cNvPr>
          <p:cNvPicPr>
            <a:picLocks/>
          </p:cNvPicPr>
          <p:nvPr/>
        </p:nvPicPr>
        <p:blipFill>
          <a:blip r:embed="rId5"/>
          <a:stretch>
            <a:fillRect/>
          </a:stretch>
        </p:blipFill>
        <p:spPr>
          <a:xfrm>
            <a:off x="855300" y="3103092"/>
            <a:ext cx="1947672" cy="16367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06CA3-6BBF-406A-8A42-203E7821C380}"/>
              </a:ext>
            </a:extLst>
          </p:cNvPr>
          <p:cNvSpPr txBox="1"/>
          <p:nvPr/>
        </p:nvSpPr>
        <p:spPr>
          <a:xfrm>
            <a:off x="3144228" y="1314033"/>
            <a:ext cx="514447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The women from the </a:t>
            </a:r>
            <a:r>
              <a:rPr lang="en-US" b="0" dirty="0" err="1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Grande'Anse</a:t>
            </a: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departement</a:t>
            </a: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 had the highest mean number of child born(4.5 children).</a:t>
            </a:r>
          </a:p>
          <a:p>
            <a:pPr algn="just"/>
            <a:endParaRPr lang="en-US" b="0" dirty="0">
              <a:solidFill>
                <a:srgbClr val="0082A9"/>
              </a:solidFill>
              <a:effectLst/>
              <a:latin typeface="Consolas" panose="020B0609020204030204" pitchFamily="49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The women from the </a:t>
            </a:r>
            <a:r>
              <a:rPr lang="en-US" b="0" dirty="0" err="1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Grande'Anse</a:t>
            </a: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 </a:t>
            </a:r>
            <a:r>
              <a:rPr lang="en-US" b="0" dirty="0" err="1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departement</a:t>
            </a: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 had the youngest mean age at first sex(16.72 year).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/>
          </a:p>
        </p:txBody>
      </p:sp>
      <p:pic>
        <p:nvPicPr>
          <p:cNvPr id="3" name="Picture 2">
            <a:extLst>
              <a:ext uri="{FF2B5EF4-FFF2-40B4-BE49-F238E27FC236}">
                <a16:creationId xmlns:a16="http://schemas.microsoft.com/office/drawing/2014/main" id="{800A2287-28DC-47D5-844B-15E7748317D0}"/>
              </a:ext>
            </a:extLst>
          </p:cNvPr>
          <p:cNvPicPr>
            <a:picLocks/>
          </p:cNvPicPr>
          <p:nvPr/>
        </p:nvPicPr>
        <p:blipFill>
          <a:blip r:embed="rId6"/>
          <a:stretch>
            <a:fillRect/>
          </a:stretch>
        </p:blipFill>
        <p:spPr>
          <a:xfrm>
            <a:off x="855300" y="1393281"/>
            <a:ext cx="1947672" cy="1636776"/>
          </a:xfrm>
          <a:prstGeom prst="rect">
            <a:avLst/>
          </a:prstGeom>
        </p:spPr>
      </p:pic>
    </p:spTree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and Insights</a:t>
            </a:r>
            <a:endParaRPr dirty="0"/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8</a:t>
            </a:fld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95B444-D997-4A1C-AAE2-B6C5A1B67510}"/>
              </a:ext>
            </a:extLst>
          </p:cNvPr>
          <p:cNvPicPr>
            <a:picLocks/>
          </p:cNvPicPr>
          <p:nvPr/>
        </p:nvPicPr>
        <p:blipFill>
          <a:blip r:embed="rId3"/>
          <a:srcRect/>
          <a:stretch/>
        </p:blipFill>
        <p:spPr>
          <a:xfrm>
            <a:off x="2743176" y="3043431"/>
            <a:ext cx="1947672" cy="16367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B0A6FE-411D-4D5C-9C20-61099E566B9A}"/>
              </a:ext>
            </a:extLst>
          </p:cNvPr>
          <p:cNvPicPr>
            <a:picLocks noChangeAspect="1"/>
          </p:cNvPicPr>
          <p:nvPr/>
        </p:nvPicPr>
        <p:blipFill>
          <a:blip r:embed="rId4"/>
          <a:srcRect/>
          <a:stretch/>
        </p:blipFill>
        <p:spPr>
          <a:xfrm>
            <a:off x="794244" y="3091847"/>
            <a:ext cx="1948932" cy="1638654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9D686BB-6634-4ED3-B825-711404A4A2C2}"/>
              </a:ext>
            </a:extLst>
          </p:cNvPr>
          <p:cNvPicPr>
            <a:picLocks/>
          </p:cNvPicPr>
          <p:nvPr/>
        </p:nvPicPr>
        <p:blipFill>
          <a:blip r:embed="rId5"/>
          <a:srcRect/>
          <a:stretch/>
        </p:blipFill>
        <p:spPr>
          <a:xfrm>
            <a:off x="794244" y="1314033"/>
            <a:ext cx="1947672" cy="16367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06CA3-6BBF-406A-8A42-203E7821C380}"/>
              </a:ext>
            </a:extLst>
          </p:cNvPr>
          <p:cNvSpPr txBox="1"/>
          <p:nvPr/>
        </p:nvSpPr>
        <p:spPr>
          <a:xfrm>
            <a:off x="3144228" y="1314033"/>
            <a:ext cx="5144472" cy="1384995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The women who could not read at all were the ones with the highest mean number of born child(4.68 child).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The women with no education at all were the one with the highest mean number of child born(5.18).</a:t>
            </a:r>
            <a:endParaRPr lang="fr-FR" dirty="0"/>
          </a:p>
        </p:txBody>
      </p:sp>
    </p:spTree>
    <p:extLst>
      <p:ext uri="{BB962C8B-B14F-4D97-AF65-F5344CB8AC3E}">
        <p14:creationId xmlns:p14="http://schemas.microsoft.com/office/powerpoint/2010/main" val="1476111905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9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98" name="Google Shape;298;p31"/>
          <p:cNvSpPr txBox="1">
            <a:spLocks noGrp="1"/>
          </p:cNvSpPr>
          <p:nvPr>
            <p:ph type="title"/>
          </p:nvPr>
        </p:nvSpPr>
        <p:spPr>
          <a:xfrm>
            <a:off x="855300" y="659450"/>
            <a:ext cx="6602100" cy="7494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r>
              <a:rPr lang="en" dirty="0"/>
              <a:t>Results and Insights</a:t>
            </a:r>
            <a:endParaRPr dirty="0"/>
          </a:p>
        </p:txBody>
      </p:sp>
      <p:sp>
        <p:nvSpPr>
          <p:cNvPr id="302" name="Google Shape;302;p31"/>
          <p:cNvSpPr txBox="1">
            <a:spLocks noGrp="1"/>
          </p:cNvSpPr>
          <p:nvPr>
            <p:ph type="sldNum" idx="12"/>
          </p:nvPr>
        </p:nvSpPr>
        <p:spPr>
          <a:xfrm>
            <a:off x="8603825" y="4730500"/>
            <a:ext cx="349200" cy="279900"/>
          </a:xfrm>
          <a:prstGeom prst="rect">
            <a:avLst/>
          </a:prstGeom>
        </p:spPr>
        <p:txBody>
          <a:bodyPr spcFirstLastPara="1" wrap="square" lIns="0" tIns="0" rIns="0" bIns="0" anchor="ctr" anchorCtr="0">
            <a:noAutofit/>
          </a:bodyPr>
          <a:lstStyle/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"/>
              <a:t>9</a:t>
            </a:fld>
            <a:endParaRPr/>
          </a:p>
        </p:txBody>
      </p:sp>
      <p:pic>
        <p:nvPicPr>
          <p:cNvPr id="15" name="Picture 14">
            <a:extLst>
              <a:ext uri="{FF2B5EF4-FFF2-40B4-BE49-F238E27FC236}">
                <a16:creationId xmlns:a16="http://schemas.microsoft.com/office/drawing/2014/main" id="{B695B444-D997-4A1C-AAE2-B6C5A1B67510}"/>
              </a:ext>
            </a:extLst>
          </p:cNvPr>
          <p:cNvPicPr>
            <a:picLocks/>
          </p:cNvPicPr>
          <p:nvPr/>
        </p:nvPicPr>
        <p:blipFill>
          <a:blip r:embed="rId3"/>
          <a:srcRect/>
          <a:stretch/>
        </p:blipFill>
        <p:spPr>
          <a:xfrm>
            <a:off x="890469" y="3267830"/>
            <a:ext cx="1947672" cy="1636776"/>
          </a:xfrm>
          <a:prstGeom prst="rect">
            <a:avLst/>
          </a:prstGeom>
        </p:spPr>
      </p:pic>
      <p:pic>
        <p:nvPicPr>
          <p:cNvPr id="17" name="Picture 16">
            <a:extLst>
              <a:ext uri="{FF2B5EF4-FFF2-40B4-BE49-F238E27FC236}">
                <a16:creationId xmlns:a16="http://schemas.microsoft.com/office/drawing/2014/main" id="{85B0A6FE-411D-4D5C-9C20-61099E566B9A}"/>
              </a:ext>
            </a:extLst>
          </p:cNvPr>
          <p:cNvPicPr>
            <a:picLocks/>
          </p:cNvPicPr>
          <p:nvPr/>
        </p:nvPicPr>
        <p:blipFill>
          <a:blip r:embed="rId4"/>
          <a:srcRect/>
          <a:stretch/>
        </p:blipFill>
        <p:spPr>
          <a:xfrm>
            <a:off x="3144228" y="3267830"/>
            <a:ext cx="1947672" cy="1636776"/>
          </a:xfrm>
          <a:prstGeom prst="rect">
            <a:avLst/>
          </a:prstGeom>
        </p:spPr>
      </p:pic>
      <p:pic>
        <p:nvPicPr>
          <p:cNvPr id="19" name="Picture 18">
            <a:extLst>
              <a:ext uri="{FF2B5EF4-FFF2-40B4-BE49-F238E27FC236}">
                <a16:creationId xmlns:a16="http://schemas.microsoft.com/office/drawing/2014/main" id="{09D686BB-6634-4ED3-B825-711404A4A2C2}"/>
              </a:ext>
            </a:extLst>
          </p:cNvPr>
          <p:cNvPicPr>
            <a:picLocks/>
          </p:cNvPicPr>
          <p:nvPr/>
        </p:nvPicPr>
        <p:blipFill>
          <a:blip r:embed="rId5"/>
          <a:srcRect/>
          <a:stretch/>
        </p:blipFill>
        <p:spPr>
          <a:xfrm>
            <a:off x="855300" y="1408851"/>
            <a:ext cx="1947672" cy="1636776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48A06CA3-6BBF-406A-8A42-203E7821C380}"/>
              </a:ext>
            </a:extLst>
          </p:cNvPr>
          <p:cNvSpPr txBox="1"/>
          <p:nvPr/>
        </p:nvSpPr>
        <p:spPr>
          <a:xfrm>
            <a:off x="3144228" y="1314033"/>
            <a:ext cx="5144472" cy="1600438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50 % of the women had at least 3 children.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Half of our sample had a child by the age of 21.The number of child bared by a woman and the age at 1st birth are inversely correlated.</a:t>
            </a:r>
          </a:p>
          <a:p>
            <a:pPr marL="285750" indent="-285750" algn="just">
              <a:buFont typeface="Arial" panose="020B0604020202020204" pitchFamily="34" charset="0"/>
              <a:buChar char="•"/>
            </a:pPr>
            <a:r>
              <a:rPr lang="en-US" b="0" dirty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Around 3/4 of our sample didn’t use </a:t>
            </a:r>
            <a:r>
              <a:rPr lang="en-US" b="0">
                <a:solidFill>
                  <a:srgbClr val="0082A9"/>
                </a:solidFill>
                <a:effectLst/>
                <a:latin typeface="Consolas" panose="020B0609020204030204" pitchFamily="49" charset="0"/>
              </a:rPr>
              <a:t>any contraceptive method. </a:t>
            </a:r>
            <a:endParaRPr lang="en-US" b="0" dirty="0">
              <a:solidFill>
                <a:srgbClr val="0082A9"/>
              </a:solidFill>
              <a:effectLst/>
              <a:latin typeface="Consolas" panose="020B0609020204030204" pitchFamily="49" charset="0"/>
            </a:endParaRPr>
          </a:p>
          <a:p>
            <a:pPr marL="285750" indent="-285750" algn="just">
              <a:buFont typeface="Arial" panose="020B0604020202020204" pitchFamily="34" charset="0"/>
              <a:buChar char="•"/>
            </a:pPr>
            <a:endParaRPr lang="fr-FR" dirty="0">
              <a:solidFill>
                <a:srgbClr val="0082A9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76161451"/>
      </p:ext>
    </p:extLst>
  </p:cSld>
  <p:clrMapOvr>
    <a:masterClrMapping/>
  </p:clrMapOvr>
</p:sld>
</file>

<file path=ppt/theme/theme1.xml><?xml version="1.0" encoding="utf-8"?>
<a:theme xmlns:a="http://schemas.openxmlformats.org/drawingml/2006/main" name="Rynaldo template">
  <a:themeElements>
    <a:clrScheme name="Custom 347">
      <a:dk1>
        <a:srgbClr val="2C444E"/>
      </a:dk1>
      <a:lt1>
        <a:srgbClr val="FFFFFF"/>
      </a:lt1>
      <a:dk2>
        <a:srgbClr val="7D8A8D"/>
      </a:dk2>
      <a:lt2>
        <a:srgbClr val="E1E9EB"/>
      </a:lt2>
      <a:accent1>
        <a:srgbClr val="00A4CA"/>
      </a:accent1>
      <a:accent2>
        <a:srgbClr val="0082A9"/>
      </a:accent2>
      <a:accent3>
        <a:srgbClr val="8792DF"/>
      </a:accent3>
      <a:accent4>
        <a:srgbClr val="5963AF"/>
      </a:accent4>
      <a:accent5>
        <a:srgbClr val="FF712A"/>
      </a:accent5>
      <a:accent6>
        <a:srgbClr val="DF3D11"/>
      </a:accent6>
      <a:hlink>
        <a:srgbClr val="0082A9"/>
      </a:hlink>
      <a:folHlink>
        <a:srgbClr val="6611CC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1264</TotalTime>
  <Words>677</Words>
  <Application>Microsoft Office PowerPoint</Application>
  <PresentationFormat>On-screen Show (16:9)</PresentationFormat>
  <Paragraphs>80</Paragraphs>
  <Slides>14</Slides>
  <Notes>14</Notes>
  <HiddenSlides>0</HiddenSlides>
  <MMClips>0</MMClips>
  <ScaleCrop>false</ScaleCrop>
  <HeadingPairs>
    <vt:vector size="6" baseType="variant">
      <vt:variant>
        <vt:lpstr>Fonts Used</vt:lpstr>
      </vt:variant>
      <vt:variant>
        <vt:i4>8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14</vt:i4>
      </vt:variant>
    </vt:vector>
  </HeadingPairs>
  <TitlesOfParts>
    <vt:vector size="23" baseType="lpstr">
      <vt:lpstr>Calibri</vt:lpstr>
      <vt:lpstr>Cabin Condensed SemiBold</vt:lpstr>
      <vt:lpstr>Cabin Condensed</vt:lpstr>
      <vt:lpstr>Consolas</vt:lpstr>
      <vt:lpstr>Gill Sans MT</vt:lpstr>
      <vt:lpstr>Arial</vt:lpstr>
      <vt:lpstr>News Cycle</vt:lpstr>
      <vt:lpstr>Arial Narrow</vt:lpstr>
      <vt:lpstr>Rynaldo template</vt:lpstr>
      <vt:lpstr>Determinants For The Orientation Of Sexual And Reproductive Health Mesures In Haïti</vt:lpstr>
      <vt:lpstr>Christelle’s Story</vt:lpstr>
      <vt:lpstr>The situation in Haïti </vt:lpstr>
      <vt:lpstr>Hypothesis</vt:lpstr>
      <vt:lpstr>Goals</vt:lpstr>
      <vt:lpstr>Methodology</vt:lpstr>
      <vt:lpstr>Results and Insights</vt:lpstr>
      <vt:lpstr>Results and Insights</vt:lpstr>
      <vt:lpstr>Results and Insights</vt:lpstr>
      <vt:lpstr>Machine learning</vt:lpstr>
      <vt:lpstr>PowerPoint Presentation</vt:lpstr>
      <vt:lpstr>Thank you !</vt:lpstr>
      <vt:lpstr>PowerPoint Presentation</vt:lpstr>
      <vt:lpstr>References &amp; Contacts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Determinants For The Orientation Of Sexual And Reproductive Health Mesures In Haïti</dc:title>
  <dc:creator>Camille Jackyvens</dc:creator>
  <cp:lastModifiedBy>Camille Jackyvens</cp:lastModifiedBy>
  <cp:revision>11</cp:revision>
  <dcterms:modified xsi:type="dcterms:W3CDTF">2021-09-30T18:45:16Z</dcterms:modified>
</cp:coreProperties>
</file>